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5" r:id="rId2"/>
    <p:sldId id="256" r:id="rId3"/>
    <p:sldId id="295" r:id="rId4"/>
    <p:sldId id="301" r:id="rId5"/>
    <p:sldId id="278" r:id="rId6"/>
    <p:sldId id="279" r:id="rId7"/>
    <p:sldId id="293" r:id="rId8"/>
    <p:sldId id="286" r:id="rId9"/>
    <p:sldId id="267" r:id="rId10"/>
    <p:sldId id="290" r:id="rId11"/>
    <p:sldId id="259" r:id="rId12"/>
    <p:sldId id="294" r:id="rId13"/>
    <p:sldId id="296" r:id="rId14"/>
    <p:sldId id="297" r:id="rId15"/>
    <p:sldId id="299" r:id="rId16"/>
    <p:sldId id="303" r:id="rId17"/>
    <p:sldId id="30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2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74" autoAdjust="0"/>
  </p:normalViewPr>
  <p:slideViewPr>
    <p:cSldViewPr>
      <p:cViewPr varScale="1">
        <p:scale>
          <a:sx n="65" d="100"/>
          <a:sy n="65" d="100"/>
        </p:scale>
        <p:origin x="15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DBC93-96B8-40D2-A886-2F410F9214C9}"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en-US"/>
        </a:p>
      </dgm:t>
    </dgm:pt>
    <dgm:pt modelId="{57788E07-5930-4779-AD61-A9EA988CB92A}">
      <dgm:prSet phldrT="[Text]"/>
      <dgm:spPr/>
      <dgm:t>
        <a:bodyPr/>
        <a:lstStyle/>
        <a:p>
          <a:r>
            <a:rPr lang="en-US" b="1" dirty="0" smtClean="0"/>
            <a:t>1</a:t>
          </a:r>
          <a:endParaRPr lang="en-US" b="1" dirty="0"/>
        </a:p>
      </dgm:t>
    </dgm:pt>
    <dgm:pt modelId="{F2001F8B-CE82-4A12-A942-C5C8E203D9D5}" type="parTrans" cxnId="{F53A14D9-7264-4963-8F80-F4F5B33A5B35}">
      <dgm:prSet/>
      <dgm:spPr/>
      <dgm:t>
        <a:bodyPr/>
        <a:lstStyle/>
        <a:p>
          <a:endParaRPr lang="en-US"/>
        </a:p>
      </dgm:t>
    </dgm:pt>
    <dgm:pt modelId="{B082A564-7841-4782-8220-749B1B5FBFC0}" type="sibTrans" cxnId="{F53A14D9-7264-4963-8F80-F4F5B33A5B35}">
      <dgm:prSet/>
      <dgm:spPr/>
      <dgm:t>
        <a:bodyPr/>
        <a:lstStyle/>
        <a:p>
          <a:endParaRPr lang="en-US"/>
        </a:p>
      </dgm:t>
    </dgm:pt>
    <dgm:pt modelId="{AB41796E-907F-4D50-B034-BED9968E1502}">
      <dgm:prSet phldrT="[Text]" custT="1"/>
      <dgm:spPr/>
      <dgm:t>
        <a:bodyPr/>
        <a:lstStyle/>
        <a:p>
          <a:r>
            <a:rPr lang="en-US" sz="2400" b="1" dirty="0" smtClean="0"/>
            <a:t>read and understand texts</a:t>
          </a:r>
          <a:endParaRPr lang="en-US" sz="2400" b="1" dirty="0"/>
        </a:p>
      </dgm:t>
    </dgm:pt>
    <dgm:pt modelId="{F425EF50-AAFC-4BD3-A22F-C91511A5D73E}" type="parTrans" cxnId="{34ABDA86-A324-4D57-A858-93E2D0A4B5D5}">
      <dgm:prSet/>
      <dgm:spPr/>
      <dgm:t>
        <a:bodyPr/>
        <a:lstStyle/>
        <a:p>
          <a:endParaRPr lang="en-US"/>
        </a:p>
      </dgm:t>
    </dgm:pt>
    <dgm:pt modelId="{2B1343EE-6D7F-4C8B-8A10-3D0D693BF5FE}" type="sibTrans" cxnId="{34ABDA86-A324-4D57-A858-93E2D0A4B5D5}">
      <dgm:prSet/>
      <dgm:spPr/>
      <dgm:t>
        <a:bodyPr/>
        <a:lstStyle/>
        <a:p>
          <a:endParaRPr lang="en-US"/>
        </a:p>
      </dgm:t>
    </dgm:pt>
    <dgm:pt modelId="{1C8BD17A-FBDC-4DB7-A051-624CE754115A}">
      <dgm:prSet phldrT="[Text]"/>
      <dgm:spPr/>
      <dgm:t>
        <a:bodyPr/>
        <a:lstStyle/>
        <a:p>
          <a:r>
            <a:rPr lang="en-US" b="1" dirty="0" smtClean="0"/>
            <a:t>2</a:t>
          </a:r>
          <a:endParaRPr lang="en-US" b="1" dirty="0"/>
        </a:p>
      </dgm:t>
    </dgm:pt>
    <dgm:pt modelId="{11960E30-4DBE-4183-A1CF-1D731BA86657}" type="parTrans" cxnId="{F15ADDD5-F9CE-4F51-84D0-FE4F52291EFA}">
      <dgm:prSet/>
      <dgm:spPr/>
      <dgm:t>
        <a:bodyPr/>
        <a:lstStyle/>
        <a:p>
          <a:endParaRPr lang="en-US"/>
        </a:p>
      </dgm:t>
    </dgm:pt>
    <dgm:pt modelId="{D82FD408-3F64-4A79-AA4F-2D19F72202CC}" type="sibTrans" cxnId="{F15ADDD5-F9CE-4F51-84D0-FE4F52291EFA}">
      <dgm:prSet/>
      <dgm:spPr/>
      <dgm:t>
        <a:bodyPr/>
        <a:lstStyle/>
        <a:p>
          <a:endParaRPr lang="en-US"/>
        </a:p>
      </dgm:t>
    </dgm:pt>
    <dgm:pt modelId="{23B0E581-8F28-4831-AD26-5112FEBDC66E}">
      <dgm:prSet phldrT="[Text]" custT="1"/>
      <dgm:spPr/>
      <dgm:t>
        <a:bodyPr/>
        <a:lstStyle/>
        <a:p>
          <a:r>
            <a:rPr lang="en-US" sz="2400" b="1" dirty="0" smtClean="0"/>
            <a:t>ask and answer questions</a:t>
          </a:r>
          <a:endParaRPr lang="en-US" sz="2400" b="1" dirty="0"/>
        </a:p>
      </dgm:t>
    </dgm:pt>
    <dgm:pt modelId="{E5C40711-D696-4447-89E4-5C0B65871612}" type="parTrans" cxnId="{F06064FA-12E3-499B-8B0D-363373D437A2}">
      <dgm:prSet/>
      <dgm:spPr/>
      <dgm:t>
        <a:bodyPr/>
        <a:lstStyle/>
        <a:p>
          <a:endParaRPr lang="en-US"/>
        </a:p>
      </dgm:t>
    </dgm:pt>
    <dgm:pt modelId="{8D5FFA58-F5B8-4CA2-A560-9647CE289F2E}" type="sibTrans" cxnId="{F06064FA-12E3-499B-8B0D-363373D437A2}">
      <dgm:prSet/>
      <dgm:spPr/>
      <dgm:t>
        <a:bodyPr/>
        <a:lstStyle/>
        <a:p>
          <a:endParaRPr lang="en-US"/>
        </a:p>
      </dgm:t>
    </dgm:pt>
    <dgm:pt modelId="{5ED8AD81-307D-42FA-B050-686DD3F4E33B}">
      <dgm:prSet phldrT="[Text]"/>
      <dgm:spPr/>
      <dgm:t>
        <a:bodyPr/>
        <a:lstStyle/>
        <a:p>
          <a:r>
            <a:rPr lang="en-US" dirty="0" smtClean="0"/>
            <a:t>3</a:t>
          </a:r>
          <a:endParaRPr lang="en-US" dirty="0"/>
        </a:p>
      </dgm:t>
    </dgm:pt>
    <dgm:pt modelId="{16FEEBBD-D662-44C8-BB80-0502273815AA}" type="parTrans" cxnId="{4A3CDB6F-1EF2-4671-98DA-C6E83D71B348}">
      <dgm:prSet/>
      <dgm:spPr/>
      <dgm:t>
        <a:bodyPr/>
        <a:lstStyle/>
        <a:p>
          <a:endParaRPr lang="en-US"/>
        </a:p>
      </dgm:t>
    </dgm:pt>
    <dgm:pt modelId="{58729D82-B591-4380-930C-61DA941E1320}" type="sibTrans" cxnId="{4A3CDB6F-1EF2-4671-98DA-C6E83D71B348}">
      <dgm:prSet/>
      <dgm:spPr/>
      <dgm:t>
        <a:bodyPr/>
        <a:lstStyle/>
        <a:p>
          <a:endParaRPr lang="en-US"/>
        </a:p>
      </dgm:t>
    </dgm:pt>
    <dgm:pt modelId="{26FAA819-4C61-47C6-B48C-41A2E618270F}">
      <dgm:prSet phldrT="[Text]" custT="1"/>
      <dgm:spPr/>
      <dgm:t>
        <a:bodyPr/>
        <a:lstStyle/>
        <a:p>
          <a:r>
            <a:rPr lang="en-US" sz="2400" b="1" dirty="0" smtClean="0"/>
            <a:t>write short paragraph</a:t>
          </a:r>
          <a:endParaRPr lang="en-US" sz="2400" b="1" dirty="0"/>
        </a:p>
      </dgm:t>
    </dgm:pt>
    <dgm:pt modelId="{72C239C7-2C9B-4A0F-A1B1-C39667D4A196}" type="parTrans" cxnId="{01211CE2-32FB-4D8C-A090-438C0C3CE67B}">
      <dgm:prSet/>
      <dgm:spPr/>
      <dgm:t>
        <a:bodyPr/>
        <a:lstStyle/>
        <a:p>
          <a:endParaRPr lang="en-US"/>
        </a:p>
      </dgm:t>
    </dgm:pt>
    <dgm:pt modelId="{3C781646-A561-4B4B-8F60-0C9732A0BAEE}" type="sibTrans" cxnId="{01211CE2-32FB-4D8C-A090-438C0C3CE67B}">
      <dgm:prSet/>
      <dgm:spPr/>
      <dgm:t>
        <a:bodyPr/>
        <a:lstStyle/>
        <a:p>
          <a:endParaRPr lang="en-US"/>
        </a:p>
      </dgm:t>
    </dgm:pt>
    <dgm:pt modelId="{9EACC61F-C6DD-454E-B81C-F033133D9D24}">
      <dgm:prSet phldrT="[Text]"/>
      <dgm:spPr/>
      <dgm:t>
        <a:bodyPr/>
        <a:lstStyle/>
        <a:p>
          <a:r>
            <a:rPr lang="en-US" b="1" dirty="0" smtClean="0"/>
            <a:t>4</a:t>
          </a:r>
          <a:endParaRPr lang="en-US" b="1" dirty="0"/>
        </a:p>
      </dgm:t>
    </dgm:pt>
    <dgm:pt modelId="{B9AB2DED-E9BE-4A7A-BC7F-FA90079E50DE}" type="parTrans" cxnId="{EE2191F5-A348-4CDD-BC21-DE4616560D30}">
      <dgm:prSet/>
      <dgm:spPr/>
      <dgm:t>
        <a:bodyPr/>
        <a:lstStyle/>
        <a:p>
          <a:endParaRPr lang="en-US"/>
        </a:p>
      </dgm:t>
    </dgm:pt>
    <dgm:pt modelId="{4741F696-AA20-46C3-B3A3-72B8E1C0201D}" type="sibTrans" cxnId="{EE2191F5-A348-4CDD-BC21-DE4616560D30}">
      <dgm:prSet/>
      <dgm:spPr/>
      <dgm:t>
        <a:bodyPr/>
        <a:lstStyle/>
        <a:p>
          <a:endParaRPr lang="en-US"/>
        </a:p>
      </dgm:t>
    </dgm:pt>
    <dgm:pt modelId="{EDDA8F29-000F-478C-8DE7-494AEEBB71E2}">
      <dgm:prSet custT="1"/>
      <dgm:spPr/>
      <dgm:t>
        <a:bodyPr/>
        <a:lstStyle/>
        <a:p>
          <a:r>
            <a:rPr lang="en-US" sz="2400" b="1" dirty="0" smtClean="0"/>
            <a:t>participate in short dialogues and conversations on familiar topics</a:t>
          </a:r>
          <a:endParaRPr lang="en-US" sz="2400" b="1" dirty="0"/>
        </a:p>
      </dgm:t>
    </dgm:pt>
    <dgm:pt modelId="{F6A0947E-5343-41EF-806E-8B96FB54FC6A}" type="parTrans" cxnId="{E2BFA670-6B9E-4B3E-B8ED-F3F10B5D0441}">
      <dgm:prSet/>
      <dgm:spPr/>
      <dgm:t>
        <a:bodyPr/>
        <a:lstStyle/>
        <a:p>
          <a:endParaRPr lang="en-US"/>
        </a:p>
      </dgm:t>
    </dgm:pt>
    <dgm:pt modelId="{26432A3B-51BF-4087-A9D8-1A2E6FCCC74A}" type="sibTrans" cxnId="{E2BFA670-6B9E-4B3E-B8ED-F3F10B5D0441}">
      <dgm:prSet/>
      <dgm:spPr/>
      <dgm:t>
        <a:bodyPr/>
        <a:lstStyle/>
        <a:p>
          <a:endParaRPr lang="en-US"/>
        </a:p>
      </dgm:t>
    </dgm:pt>
    <dgm:pt modelId="{AAB199FE-CE39-4832-98C5-A7ACAAC60008}" type="pres">
      <dgm:prSet presAssocID="{15ADBC93-96B8-40D2-A886-2F410F9214C9}" presName="linearFlow" presStyleCnt="0">
        <dgm:presLayoutVars>
          <dgm:dir/>
          <dgm:animLvl val="lvl"/>
          <dgm:resizeHandles val="exact"/>
        </dgm:presLayoutVars>
      </dgm:prSet>
      <dgm:spPr/>
      <dgm:t>
        <a:bodyPr/>
        <a:lstStyle/>
        <a:p>
          <a:endParaRPr lang="en-US"/>
        </a:p>
      </dgm:t>
    </dgm:pt>
    <dgm:pt modelId="{C2E48121-4BE2-4D02-9174-212253E07F9A}" type="pres">
      <dgm:prSet presAssocID="{57788E07-5930-4779-AD61-A9EA988CB92A}" presName="composite" presStyleCnt="0"/>
      <dgm:spPr/>
    </dgm:pt>
    <dgm:pt modelId="{50EF8038-D385-4716-B5AA-AF491A095106}" type="pres">
      <dgm:prSet presAssocID="{57788E07-5930-4779-AD61-A9EA988CB92A}" presName="parentText" presStyleLbl="alignNode1" presStyleIdx="0" presStyleCnt="4" custLinFactNeighborX="0" custLinFactNeighborY="4454">
        <dgm:presLayoutVars>
          <dgm:chMax val="1"/>
          <dgm:bulletEnabled val="1"/>
        </dgm:presLayoutVars>
      </dgm:prSet>
      <dgm:spPr/>
      <dgm:t>
        <a:bodyPr/>
        <a:lstStyle/>
        <a:p>
          <a:endParaRPr lang="en-US"/>
        </a:p>
      </dgm:t>
    </dgm:pt>
    <dgm:pt modelId="{800B166C-AD22-44F0-B90A-F19A5FA1D79A}" type="pres">
      <dgm:prSet presAssocID="{57788E07-5930-4779-AD61-A9EA988CB92A}" presName="descendantText" presStyleLbl="alignAcc1" presStyleIdx="0" presStyleCnt="4">
        <dgm:presLayoutVars>
          <dgm:bulletEnabled val="1"/>
        </dgm:presLayoutVars>
      </dgm:prSet>
      <dgm:spPr/>
      <dgm:t>
        <a:bodyPr/>
        <a:lstStyle/>
        <a:p>
          <a:endParaRPr lang="en-US"/>
        </a:p>
      </dgm:t>
    </dgm:pt>
    <dgm:pt modelId="{76951C11-7BD8-425E-8F20-62E325F882E5}" type="pres">
      <dgm:prSet presAssocID="{B082A564-7841-4782-8220-749B1B5FBFC0}" presName="sp" presStyleCnt="0"/>
      <dgm:spPr/>
    </dgm:pt>
    <dgm:pt modelId="{227C19CB-BF11-4761-BAFA-B8CFAE690962}" type="pres">
      <dgm:prSet presAssocID="{1C8BD17A-FBDC-4DB7-A051-624CE754115A}" presName="composite" presStyleCnt="0"/>
      <dgm:spPr/>
    </dgm:pt>
    <dgm:pt modelId="{DCCD8D7F-9383-4838-AE64-8B3601169A20}" type="pres">
      <dgm:prSet presAssocID="{1C8BD17A-FBDC-4DB7-A051-624CE754115A}" presName="parentText" presStyleLbl="alignNode1" presStyleIdx="1" presStyleCnt="4">
        <dgm:presLayoutVars>
          <dgm:chMax val="1"/>
          <dgm:bulletEnabled val="1"/>
        </dgm:presLayoutVars>
      </dgm:prSet>
      <dgm:spPr/>
      <dgm:t>
        <a:bodyPr/>
        <a:lstStyle/>
        <a:p>
          <a:endParaRPr lang="en-US"/>
        </a:p>
      </dgm:t>
    </dgm:pt>
    <dgm:pt modelId="{D19CD76E-339F-4B95-864C-610E7A82F0D2}" type="pres">
      <dgm:prSet presAssocID="{1C8BD17A-FBDC-4DB7-A051-624CE754115A}" presName="descendantText" presStyleLbl="alignAcc1" presStyleIdx="1" presStyleCnt="4">
        <dgm:presLayoutVars>
          <dgm:bulletEnabled val="1"/>
        </dgm:presLayoutVars>
      </dgm:prSet>
      <dgm:spPr/>
      <dgm:t>
        <a:bodyPr/>
        <a:lstStyle/>
        <a:p>
          <a:endParaRPr lang="en-US"/>
        </a:p>
      </dgm:t>
    </dgm:pt>
    <dgm:pt modelId="{533A883F-892C-409F-982C-BC27C6EA4DF5}" type="pres">
      <dgm:prSet presAssocID="{D82FD408-3F64-4A79-AA4F-2D19F72202CC}" presName="sp" presStyleCnt="0"/>
      <dgm:spPr/>
    </dgm:pt>
    <dgm:pt modelId="{22EDE212-12CB-4CA5-9DA4-F86B9406343E}" type="pres">
      <dgm:prSet presAssocID="{5ED8AD81-307D-42FA-B050-686DD3F4E33B}" presName="composite" presStyleCnt="0"/>
      <dgm:spPr/>
    </dgm:pt>
    <dgm:pt modelId="{0AC81B38-EAAF-45A4-ACC2-00F89A7932A2}" type="pres">
      <dgm:prSet presAssocID="{5ED8AD81-307D-42FA-B050-686DD3F4E33B}" presName="parentText" presStyleLbl="alignNode1" presStyleIdx="2" presStyleCnt="4">
        <dgm:presLayoutVars>
          <dgm:chMax val="1"/>
          <dgm:bulletEnabled val="1"/>
        </dgm:presLayoutVars>
      </dgm:prSet>
      <dgm:spPr/>
      <dgm:t>
        <a:bodyPr/>
        <a:lstStyle/>
        <a:p>
          <a:endParaRPr lang="en-US"/>
        </a:p>
      </dgm:t>
    </dgm:pt>
    <dgm:pt modelId="{C5DB3401-49D5-4B11-936E-F8C9E3D84EA9}" type="pres">
      <dgm:prSet presAssocID="{5ED8AD81-307D-42FA-B050-686DD3F4E33B}" presName="descendantText" presStyleLbl="alignAcc1" presStyleIdx="2" presStyleCnt="4">
        <dgm:presLayoutVars>
          <dgm:bulletEnabled val="1"/>
        </dgm:presLayoutVars>
      </dgm:prSet>
      <dgm:spPr/>
      <dgm:t>
        <a:bodyPr/>
        <a:lstStyle/>
        <a:p>
          <a:endParaRPr lang="en-US"/>
        </a:p>
      </dgm:t>
    </dgm:pt>
    <dgm:pt modelId="{D261F3C7-BF24-4EFE-9C78-DA34A5C4B97A}" type="pres">
      <dgm:prSet presAssocID="{58729D82-B591-4380-930C-61DA941E1320}" presName="sp" presStyleCnt="0"/>
      <dgm:spPr/>
    </dgm:pt>
    <dgm:pt modelId="{2C262724-2597-4F4A-93DA-B016186DCAF6}" type="pres">
      <dgm:prSet presAssocID="{9EACC61F-C6DD-454E-B81C-F033133D9D24}" presName="composite" presStyleCnt="0"/>
      <dgm:spPr/>
    </dgm:pt>
    <dgm:pt modelId="{8BA02E37-2FDA-4F37-9E2D-2446D24E2ABC}" type="pres">
      <dgm:prSet presAssocID="{9EACC61F-C6DD-454E-B81C-F033133D9D24}" presName="parentText" presStyleLbl="alignNode1" presStyleIdx="3" presStyleCnt="4">
        <dgm:presLayoutVars>
          <dgm:chMax val="1"/>
          <dgm:bulletEnabled val="1"/>
        </dgm:presLayoutVars>
      </dgm:prSet>
      <dgm:spPr/>
      <dgm:t>
        <a:bodyPr/>
        <a:lstStyle/>
        <a:p>
          <a:endParaRPr lang="en-US"/>
        </a:p>
      </dgm:t>
    </dgm:pt>
    <dgm:pt modelId="{EEFF4FA1-6CD8-4C51-961C-B3FA7BD91876}" type="pres">
      <dgm:prSet presAssocID="{9EACC61F-C6DD-454E-B81C-F033133D9D24}" presName="descendantText" presStyleLbl="alignAcc1" presStyleIdx="3" presStyleCnt="4">
        <dgm:presLayoutVars>
          <dgm:bulletEnabled val="1"/>
        </dgm:presLayoutVars>
      </dgm:prSet>
      <dgm:spPr/>
      <dgm:t>
        <a:bodyPr/>
        <a:lstStyle/>
        <a:p>
          <a:endParaRPr lang="en-US"/>
        </a:p>
      </dgm:t>
    </dgm:pt>
  </dgm:ptLst>
  <dgm:cxnLst>
    <dgm:cxn modelId="{BBC5ABBE-7259-4B3A-8DD7-948298041409}" type="presOf" srcId="{26FAA819-4C61-47C6-B48C-41A2E618270F}" destId="{C5DB3401-49D5-4B11-936E-F8C9E3D84EA9}" srcOrd="0" destOrd="0" presId="urn:microsoft.com/office/officeart/2005/8/layout/chevron2"/>
    <dgm:cxn modelId="{310B60C5-911A-49FC-BAB6-29DE1A78D7CB}" type="presOf" srcId="{15ADBC93-96B8-40D2-A886-2F410F9214C9}" destId="{AAB199FE-CE39-4832-98C5-A7ACAAC60008}" srcOrd="0" destOrd="0" presId="urn:microsoft.com/office/officeart/2005/8/layout/chevron2"/>
    <dgm:cxn modelId="{18F86963-DA9F-416A-9D00-492FADC8F52C}" type="presOf" srcId="{1C8BD17A-FBDC-4DB7-A051-624CE754115A}" destId="{DCCD8D7F-9383-4838-AE64-8B3601169A20}" srcOrd="0" destOrd="0" presId="urn:microsoft.com/office/officeart/2005/8/layout/chevron2"/>
    <dgm:cxn modelId="{F15ADDD5-F9CE-4F51-84D0-FE4F52291EFA}" srcId="{15ADBC93-96B8-40D2-A886-2F410F9214C9}" destId="{1C8BD17A-FBDC-4DB7-A051-624CE754115A}" srcOrd="1" destOrd="0" parTransId="{11960E30-4DBE-4183-A1CF-1D731BA86657}" sibTransId="{D82FD408-3F64-4A79-AA4F-2D19F72202CC}"/>
    <dgm:cxn modelId="{4A3CDB6F-1EF2-4671-98DA-C6E83D71B348}" srcId="{15ADBC93-96B8-40D2-A886-2F410F9214C9}" destId="{5ED8AD81-307D-42FA-B050-686DD3F4E33B}" srcOrd="2" destOrd="0" parTransId="{16FEEBBD-D662-44C8-BB80-0502273815AA}" sibTransId="{58729D82-B591-4380-930C-61DA941E1320}"/>
    <dgm:cxn modelId="{34ABDA86-A324-4D57-A858-93E2D0A4B5D5}" srcId="{57788E07-5930-4779-AD61-A9EA988CB92A}" destId="{AB41796E-907F-4D50-B034-BED9968E1502}" srcOrd="0" destOrd="0" parTransId="{F425EF50-AAFC-4BD3-A22F-C91511A5D73E}" sibTransId="{2B1343EE-6D7F-4C8B-8A10-3D0D693BF5FE}"/>
    <dgm:cxn modelId="{F06064FA-12E3-499B-8B0D-363373D437A2}" srcId="{1C8BD17A-FBDC-4DB7-A051-624CE754115A}" destId="{23B0E581-8F28-4831-AD26-5112FEBDC66E}" srcOrd="0" destOrd="0" parTransId="{E5C40711-D696-4447-89E4-5C0B65871612}" sibTransId="{8D5FFA58-F5B8-4CA2-A560-9647CE289F2E}"/>
    <dgm:cxn modelId="{883A2404-BA57-40CB-B9D6-F7159B0216DE}" type="presOf" srcId="{EDDA8F29-000F-478C-8DE7-494AEEBB71E2}" destId="{EEFF4FA1-6CD8-4C51-961C-B3FA7BD91876}" srcOrd="0" destOrd="0" presId="urn:microsoft.com/office/officeart/2005/8/layout/chevron2"/>
    <dgm:cxn modelId="{E2BFA670-6B9E-4B3E-B8ED-F3F10B5D0441}" srcId="{9EACC61F-C6DD-454E-B81C-F033133D9D24}" destId="{EDDA8F29-000F-478C-8DE7-494AEEBB71E2}" srcOrd="0" destOrd="0" parTransId="{F6A0947E-5343-41EF-806E-8B96FB54FC6A}" sibTransId="{26432A3B-51BF-4087-A9D8-1A2E6FCCC74A}"/>
    <dgm:cxn modelId="{893A7BC1-8E8A-4B8F-BDB5-C2604F745BAE}" type="presOf" srcId="{5ED8AD81-307D-42FA-B050-686DD3F4E33B}" destId="{0AC81B38-EAAF-45A4-ACC2-00F89A7932A2}" srcOrd="0" destOrd="0" presId="urn:microsoft.com/office/officeart/2005/8/layout/chevron2"/>
    <dgm:cxn modelId="{EE2191F5-A348-4CDD-BC21-DE4616560D30}" srcId="{15ADBC93-96B8-40D2-A886-2F410F9214C9}" destId="{9EACC61F-C6DD-454E-B81C-F033133D9D24}" srcOrd="3" destOrd="0" parTransId="{B9AB2DED-E9BE-4A7A-BC7F-FA90079E50DE}" sibTransId="{4741F696-AA20-46C3-B3A3-72B8E1C0201D}"/>
    <dgm:cxn modelId="{6548172A-B2AE-4F4B-A603-141D15127984}" type="presOf" srcId="{AB41796E-907F-4D50-B034-BED9968E1502}" destId="{800B166C-AD22-44F0-B90A-F19A5FA1D79A}" srcOrd="0" destOrd="0" presId="urn:microsoft.com/office/officeart/2005/8/layout/chevron2"/>
    <dgm:cxn modelId="{87091AB9-BD2D-4A86-9E59-3BD0DE105A1C}" type="presOf" srcId="{9EACC61F-C6DD-454E-B81C-F033133D9D24}" destId="{8BA02E37-2FDA-4F37-9E2D-2446D24E2ABC}" srcOrd="0" destOrd="0" presId="urn:microsoft.com/office/officeart/2005/8/layout/chevron2"/>
    <dgm:cxn modelId="{D5541F5A-A951-4F4A-A736-5DA2B5BF8692}" type="presOf" srcId="{23B0E581-8F28-4831-AD26-5112FEBDC66E}" destId="{D19CD76E-339F-4B95-864C-610E7A82F0D2}" srcOrd="0" destOrd="0" presId="urn:microsoft.com/office/officeart/2005/8/layout/chevron2"/>
    <dgm:cxn modelId="{01211CE2-32FB-4D8C-A090-438C0C3CE67B}" srcId="{5ED8AD81-307D-42FA-B050-686DD3F4E33B}" destId="{26FAA819-4C61-47C6-B48C-41A2E618270F}" srcOrd="0" destOrd="0" parTransId="{72C239C7-2C9B-4A0F-A1B1-C39667D4A196}" sibTransId="{3C781646-A561-4B4B-8F60-0C9732A0BAEE}"/>
    <dgm:cxn modelId="{F53A14D9-7264-4963-8F80-F4F5B33A5B35}" srcId="{15ADBC93-96B8-40D2-A886-2F410F9214C9}" destId="{57788E07-5930-4779-AD61-A9EA988CB92A}" srcOrd="0" destOrd="0" parTransId="{F2001F8B-CE82-4A12-A942-C5C8E203D9D5}" sibTransId="{B082A564-7841-4782-8220-749B1B5FBFC0}"/>
    <dgm:cxn modelId="{9443B319-DBD5-458E-B37A-0BBD35ED2D37}" type="presOf" srcId="{57788E07-5930-4779-AD61-A9EA988CB92A}" destId="{50EF8038-D385-4716-B5AA-AF491A095106}" srcOrd="0" destOrd="0" presId="urn:microsoft.com/office/officeart/2005/8/layout/chevron2"/>
    <dgm:cxn modelId="{4FF59B20-E47F-4E9E-9F39-0EEAEA8EA1B5}" type="presParOf" srcId="{AAB199FE-CE39-4832-98C5-A7ACAAC60008}" destId="{C2E48121-4BE2-4D02-9174-212253E07F9A}" srcOrd="0" destOrd="0" presId="urn:microsoft.com/office/officeart/2005/8/layout/chevron2"/>
    <dgm:cxn modelId="{960397D6-4165-419C-8D49-43C08F29BF1B}" type="presParOf" srcId="{C2E48121-4BE2-4D02-9174-212253E07F9A}" destId="{50EF8038-D385-4716-B5AA-AF491A095106}" srcOrd="0" destOrd="0" presId="urn:microsoft.com/office/officeart/2005/8/layout/chevron2"/>
    <dgm:cxn modelId="{320CF831-E00C-4F14-B77D-C07CEA82A261}" type="presParOf" srcId="{C2E48121-4BE2-4D02-9174-212253E07F9A}" destId="{800B166C-AD22-44F0-B90A-F19A5FA1D79A}" srcOrd="1" destOrd="0" presId="urn:microsoft.com/office/officeart/2005/8/layout/chevron2"/>
    <dgm:cxn modelId="{8643F6B1-DCF0-4945-B8F6-460FA9A66958}" type="presParOf" srcId="{AAB199FE-CE39-4832-98C5-A7ACAAC60008}" destId="{76951C11-7BD8-425E-8F20-62E325F882E5}" srcOrd="1" destOrd="0" presId="urn:microsoft.com/office/officeart/2005/8/layout/chevron2"/>
    <dgm:cxn modelId="{D79BFA3F-4419-41BC-8794-3144469EDED2}" type="presParOf" srcId="{AAB199FE-CE39-4832-98C5-A7ACAAC60008}" destId="{227C19CB-BF11-4761-BAFA-B8CFAE690962}" srcOrd="2" destOrd="0" presId="urn:microsoft.com/office/officeart/2005/8/layout/chevron2"/>
    <dgm:cxn modelId="{1B1DD596-6CC8-4CBB-8773-61F470661C66}" type="presParOf" srcId="{227C19CB-BF11-4761-BAFA-B8CFAE690962}" destId="{DCCD8D7F-9383-4838-AE64-8B3601169A20}" srcOrd="0" destOrd="0" presId="urn:microsoft.com/office/officeart/2005/8/layout/chevron2"/>
    <dgm:cxn modelId="{96AE468E-5E9E-46F9-97CA-BFD1C1C3FD47}" type="presParOf" srcId="{227C19CB-BF11-4761-BAFA-B8CFAE690962}" destId="{D19CD76E-339F-4B95-864C-610E7A82F0D2}" srcOrd="1" destOrd="0" presId="urn:microsoft.com/office/officeart/2005/8/layout/chevron2"/>
    <dgm:cxn modelId="{D907B9B9-96B9-4B48-A89B-8283AC60A4A4}" type="presParOf" srcId="{AAB199FE-CE39-4832-98C5-A7ACAAC60008}" destId="{533A883F-892C-409F-982C-BC27C6EA4DF5}" srcOrd="3" destOrd="0" presId="urn:microsoft.com/office/officeart/2005/8/layout/chevron2"/>
    <dgm:cxn modelId="{4CE73417-BFC9-49BF-B0D5-589FE12AD9AC}" type="presParOf" srcId="{AAB199FE-CE39-4832-98C5-A7ACAAC60008}" destId="{22EDE212-12CB-4CA5-9DA4-F86B9406343E}" srcOrd="4" destOrd="0" presId="urn:microsoft.com/office/officeart/2005/8/layout/chevron2"/>
    <dgm:cxn modelId="{13459EEE-0DB0-4083-A496-03BF86DA3570}" type="presParOf" srcId="{22EDE212-12CB-4CA5-9DA4-F86B9406343E}" destId="{0AC81B38-EAAF-45A4-ACC2-00F89A7932A2}" srcOrd="0" destOrd="0" presId="urn:microsoft.com/office/officeart/2005/8/layout/chevron2"/>
    <dgm:cxn modelId="{9E32BB54-DAE6-4FBF-A1FB-D595E47099C9}" type="presParOf" srcId="{22EDE212-12CB-4CA5-9DA4-F86B9406343E}" destId="{C5DB3401-49D5-4B11-936E-F8C9E3D84EA9}" srcOrd="1" destOrd="0" presId="urn:microsoft.com/office/officeart/2005/8/layout/chevron2"/>
    <dgm:cxn modelId="{4048DBF4-06FE-4CE1-9239-05D76DCFE936}" type="presParOf" srcId="{AAB199FE-CE39-4832-98C5-A7ACAAC60008}" destId="{D261F3C7-BF24-4EFE-9C78-DA34A5C4B97A}" srcOrd="5" destOrd="0" presId="urn:microsoft.com/office/officeart/2005/8/layout/chevron2"/>
    <dgm:cxn modelId="{B9988401-24AA-412C-9818-7CD00142EC28}" type="presParOf" srcId="{AAB199FE-CE39-4832-98C5-A7ACAAC60008}" destId="{2C262724-2597-4F4A-93DA-B016186DCAF6}" srcOrd="6" destOrd="0" presId="urn:microsoft.com/office/officeart/2005/8/layout/chevron2"/>
    <dgm:cxn modelId="{B5C05D13-1C4E-482F-9174-68728892B9F1}" type="presParOf" srcId="{2C262724-2597-4F4A-93DA-B016186DCAF6}" destId="{8BA02E37-2FDA-4F37-9E2D-2446D24E2ABC}" srcOrd="0" destOrd="0" presId="urn:microsoft.com/office/officeart/2005/8/layout/chevron2"/>
    <dgm:cxn modelId="{32553E44-F118-4F7C-A6D8-E78EA0AAE1E4}" type="presParOf" srcId="{2C262724-2597-4F4A-93DA-B016186DCAF6}" destId="{EEFF4FA1-6CD8-4C51-961C-B3FA7BD918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B3CB1-AB89-4013-92F7-5DFB9C8F5DDF}"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28E67-B272-4F7F-95C1-7665B115EC5C}" type="slidenum">
              <a:rPr lang="en-US" smtClean="0"/>
              <a:pPr/>
              <a:t>‹#›</a:t>
            </a:fld>
            <a:endParaRPr lang="en-US"/>
          </a:p>
        </p:txBody>
      </p:sp>
    </p:spTree>
    <p:extLst>
      <p:ext uri="{BB962C8B-B14F-4D97-AF65-F5344CB8AC3E}">
        <p14:creationId xmlns:p14="http://schemas.microsoft.com/office/powerpoint/2010/main" val="118104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completing</a:t>
            </a:r>
            <a:r>
              <a:rPr lang="en-US" baseline="0" dirty="0" smtClean="0"/>
              <a:t> the reading teacher will give the task slide no 9.</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8</a:t>
            </a:fld>
            <a:endParaRPr lang="en-US"/>
          </a:p>
        </p:txBody>
      </p:sp>
    </p:spTree>
    <p:extLst>
      <p:ext uri="{BB962C8B-B14F-4D97-AF65-F5344CB8AC3E}">
        <p14:creationId xmlns:p14="http://schemas.microsoft.com/office/powerpoint/2010/main" val="3143957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shortly discusses</a:t>
            </a:r>
            <a:r>
              <a:rPr lang="en-US" baseline="0" dirty="0" smtClean="0"/>
              <a:t> about the pictures. Teachers also can take orally.</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17</a:t>
            </a:fld>
            <a:endParaRPr lang="en-US"/>
          </a:p>
        </p:txBody>
      </p:sp>
    </p:spTree>
    <p:extLst>
      <p:ext uri="{BB962C8B-B14F-4D97-AF65-F5344CB8AC3E}">
        <p14:creationId xmlns:p14="http://schemas.microsoft.com/office/powerpoint/2010/main" val="93719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can give some instructions about the home work.</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18</a:t>
            </a:fld>
            <a:endParaRPr lang="en-US"/>
          </a:p>
        </p:txBody>
      </p:sp>
    </p:spTree>
    <p:extLst>
      <p:ext uri="{BB962C8B-B14F-4D97-AF65-F5344CB8AC3E}">
        <p14:creationId xmlns:p14="http://schemas.microsoft.com/office/powerpoint/2010/main" val="382537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use any </a:t>
            </a:r>
            <a:r>
              <a:rPr lang="en-US" smtClean="0"/>
              <a:t>other language.</a:t>
            </a:r>
            <a:endParaRPr lang="en-US"/>
          </a:p>
        </p:txBody>
      </p:sp>
      <p:sp>
        <p:nvSpPr>
          <p:cNvPr id="4" name="Slide Number Placeholder 3"/>
          <p:cNvSpPr>
            <a:spLocks noGrp="1"/>
          </p:cNvSpPr>
          <p:nvPr>
            <p:ph type="sldNum" sz="quarter" idx="10"/>
          </p:nvPr>
        </p:nvSpPr>
        <p:spPr/>
        <p:txBody>
          <a:bodyPr/>
          <a:lstStyle/>
          <a:p>
            <a:fld id="{A3328E67-B272-4F7F-95C1-7665B115EC5C}" type="slidenum">
              <a:rPr lang="en-US" smtClean="0"/>
              <a:pPr/>
              <a:t>19</a:t>
            </a:fld>
            <a:endParaRPr lang="en-US"/>
          </a:p>
        </p:txBody>
      </p:sp>
    </p:spTree>
    <p:extLst>
      <p:ext uri="{BB962C8B-B14F-4D97-AF65-F5344CB8AC3E}">
        <p14:creationId xmlns:p14="http://schemas.microsoft.com/office/powerpoint/2010/main" val="26493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 throw the slide for the ss. At first </a:t>
            </a:r>
            <a:r>
              <a:rPr lang="en-US" dirty="0" err="1" smtClean="0"/>
              <a:t>ss</a:t>
            </a:r>
            <a:r>
              <a:rPr lang="en-US" dirty="0" smtClean="0"/>
              <a:t> will try to solve</a:t>
            </a:r>
            <a:r>
              <a:rPr lang="en-US" baseline="0" dirty="0" smtClean="0"/>
              <a:t> then teacher can give the feedback by arrow. If it is possible teacher can go to the section A1 for more exercise using blackboard. </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9</a:t>
            </a:fld>
            <a:endParaRPr lang="en-US"/>
          </a:p>
        </p:txBody>
      </p:sp>
    </p:spTree>
    <p:extLst>
      <p:ext uri="{BB962C8B-B14F-4D97-AF65-F5344CB8AC3E}">
        <p14:creationId xmlns:p14="http://schemas.microsoft.com/office/powerpoint/2010/main" val="300568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first teacher will show the picture and try to get answer form students then he can give feedback.</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10</a:t>
            </a:fld>
            <a:endParaRPr lang="en-US"/>
          </a:p>
        </p:txBody>
      </p:sp>
    </p:spTree>
    <p:extLst>
      <p:ext uri="{BB962C8B-B14F-4D97-AF65-F5344CB8AC3E}">
        <p14:creationId xmlns:p14="http://schemas.microsoft.com/office/powerpoint/2010/main" val="395681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discuss</a:t>
            </a:r>
            <a:r>
              <a:rPr lang="en-US" baseline="0" dirty="0" smtClean="0"/>
              <a:t> about the above pictures, how we celebrate our independence and victory days.</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11</a:t>
            </a:fld>
            <a:endParaRPr lang="en-US"/>
          </a:p>
        </p:txBody>
      </p:sp>
    </p:spTree>
    <p:extLst>
      <p:ext uri="{BB962C8B-B14F-4D97-AF65-F5344CB8AC3E}">
        <p14:creationId xmlns:p14="http://schemas.microsoft.com/office/powerpoint/2010/main" val="152391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can discuss about</a:t>
            </a:r>
            <a:r>
              <a:rPr lang="en-US" baseline="0" dirty="0" smtClean="0"/>
              <a:t> the above pictures.</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12</a:t>
            </a:fld>
            <a:endParaRPr lang="en-US"/>
          </a:p>
        </p:txBody>
      </p:sp>
    </p:spTree>
    <p:extLst>
      <p:ext uri="{BB962C8B-B14F-4D97-AF65-F5344CB8AC3E}">
        <p14:creationId xmlns:p14="http://schemas.microsoft.com/office/powerpoint/2010/main" val="414103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Teachers can discuss about</a:t>
            </a:r>
            <a:r>
              <a:rPr lang="en-US" baseline="0" dirty="0" smtClean="0"/>
              <a:t> the above pictures.</a:t>
            </a:r>
            <a:endParaRPr lang="en-US" dirty="0" smtClean="0"/>
          </a:p>
          <a:p>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13</a:t>
            </a:fld>
            <a:endParaRPr lang="en-US"/>
          </a:p>
        </p:txBody>
      </p:sp>
    </p:spTree>
    <p:extLst>
      <p:ext uri="{BB962C8B-B14F-4D97-AF65-F5344CB8AC3E}">
        <p14:creationId xmlns:p14="http://schemas.microsoft.com/office/powerpoint/2010/main" val="298527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14</a:t>
            </a:fld>
            <a:endParaRPr lang="en-US"/>
          </a:p>
        </p:txBody>
      </p:sp>
    </p:spTree>
    <p:extLst>
      <p:ext uri="{BB962C8B-B14F-4D97-AF65-F5344CB8AC3E}">
        <p14:creationId xmlns:p14="http://schemas.microsoft.com/office/powerpoint/2010/main" val="5420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a:t>
            </a:r>
            <a:endParaRPr lang="en-US" dirty="0" smtClean="0"/>
          </a:p>
          <a:p>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15</a:t>
            </a:fld>
            <a:endParaRPr lang="en-US"/>
          </a:p>
        </p:txBody>
      </p:sp>
    </p:spTree>
    <p:extLst>
      <p:ext uri="{BB962C8B-B14F-4D97-AF65-F5344CB8AC3E}">
        <p14:creationId xmlns:p14="http://schemas.microsoft.com/office/powerpoint/2010/main" val="348635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ask pair by pair in front of class for evaluation.</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16</a:t>
            </a:fld>
            <a:endParaRPr lang="en-US"/>
          </a:p>
        </p:txBody>
      </p:sp>
    </p:spTree>
    <p:extLst>
      <p:ext uri="{BB962C8B-B14F-4D97-AF65-F5344CB8AC3E}">
        <p14:creationId xmlns:p14="http://schemas.microsoft.com/office/powerpoint/2010/main" val="36188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2202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slide </a:t>
            </a:r>
            <a:r>
              <a:rPr lang="en-US" sz="2400" dirty="0"/>
              <a:t>notes (under the every slide</a:t>
            </a:r>
            <a:r>
              <a:rPr lang="en-US" sz="2400" dirty="0" smtClean="0"/>
              <a:t>). </a:t>
            </a:r>
            <a:r>
              <a:rPr lang="en-US" sz="2400" dirty="0" smtClean="0"/>
              <a:t>It would be helpful to take a successful class. Thanks a lot. I wish you good luck.</a:t>
            </a:r>
            <a:endParaRPr lang="en-US" sz="2400" dirty="0"/>
          </a:p>
        </p:txBody>
      </p:sp>
    </p:spTree>
    <p:extLst>
      <p:ext uri="{BB962C8B-B14F-4D97-AF65-F5344CB8AC3E}">
        <p14:creationId xmlns:p14="http://schemas.microsoft.com/office/powerpoint/2010/main" val="383151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 Mojib.jpg"/>
          <p:cNvPicPr>
            <a:picLocks noChangeAspect="1"/>
          </p:cNvPicPr>
          <p:nvPr/>
        </p:nvPicPr>
        <p:blipFill>
          <a:blip r:embed="rId3"/>
          <a:stretch>
            <a:fillRect/>
          </a:stretch>
        </p:blipFill>
        <p:spPr>
          <a:xfrm>
            <a:off x="1752600" y="1066800"/>
            <a:ext cx="5637444" cy="4267200"/>
          </a:xfrm>
          <a:prstGeom prst="rect">
            <a:avLst/>
          </a:prstGeom>
        </p:spPr>
      </p:pic>
      <p:sp>
        <p:nvSpPr>
          <p:cNvPr id="3" name="Flowchart: Process 2"/>
          <p:cNvSpPr/>
          <p:nvPr/>
        </p:nvSpPr>
        <p:spPr>
          <a:xfrm>
            <a:off x="990600" y="228600"/>
            <a:ext cx="7162800" cy="685800"/>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Look at the picture, do you know him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Flowchart: Process 3"/>
          <p:cNvSpPr/>
          <p:nvPr/>
        </p:nvSpPr>
        <p:spPr>
          <a:xfrm>
            <a:off x="914400" y="5562600"/>
            <a:ext cx="7543800" cy="990600"/>
          </a:xfrm>
          <a:prstGeom prst="flowChartProcess">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latin typeface="Times New Roman" pitchFamily="18" charset="0"/>
                <a:cs typeface="Times New Roman" pitchFamily="18" charset="0"/>
              </a:rPr>
              <a:t>Bangabandhu</a:t>
            </a:r>
            <a:r>
              <a:rPr lang="en-US" sz="2800" b="1" dirty="0" smtClean="0">
                <a:solidFill>
                  <a:srgbClr val="002060"/>
                </a:solidFill>
                <a:latin typeface="Times New Roman" pitchFamily="18" charset="0"/>
                <a:cs typeface="Times New Roman" pitchFamily="18" charset="0"/>
              </a:rPr>
              <a:t> Sheikh </a:t>
            </a:r>
            <a:r>
              <a:rPr lang="en-US" sz="2800" b="1" dirty="0" err="1" smtClean="0">
                <a:solidFill>
                  <a:srgbClr val="002060"/>
                </a:solidFill>
                <a:latin typeface="Times New Roman" pitchFamily="18" charset="0"/>
                <a:cs typeface="Times New Roman" pitchFamily="18" charset="0"/>
              </a:rPr>
              <a:t>Mujubur</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Rahman</a:t>
            </a:r>
            <a:r>
              <a:rPr lang="en-US" sz="2800" b="1" dirty="0" smtClean="0">
                <a:solidFill>
                  <a:srgbClr val="002060"/>
                </a:solidFill>
                <a:latin typeface="Times New Roman" pitchFamily="18" charset="0"/>
                <a:cs typeface="Times New Roman" pitchFamily="18" charset="0"/>
              </a:rPr>
              <a:t> who declared the independence of Bangladesh.</a:t>
            </a:r>
            <a:endParaRPr lang="en-US" sz="2800" b="1" dirty="0">
              <a:solidFill>
                <a:srgbClr val="002060"/>
              </a:solidFill>
              <a:latin typeface="Times New Roman" pitchFamily="18" charset="0"/>
              <a:cs typeface="Times New Roman" pitchFamily="18"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52400"/>
            <a:ext cx="6019800" cy="762000"/>
          </a:xfrm>
          <a:solidFill>
            <a:schemeClr val="accent6">
              <a:lumMod val="40000"/>
              <a:lumOff val="60000"/>
            </a:schemeClr>
          </a:solidFill>
          <a:ln w="3175">
            <a:solidFill>
              <a:schemeClr val="tx1"/>
            </a:solidFill>
          </a:ln>
          <a:effectLst/>
        </p:spPr>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Presentation : Our pride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429000"/>
            <a:ext cx="19050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16764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429001"/>
            <a:ext cx="1905000" cy="1828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2" descr="C:\Users\DOEL\Downloads\index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429000"/>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838200" y="5562600"/>
            <a:ext cx="7772400" cy="990600"/>
          </a:xfrm>
          <a:prstGeom prst="rect">
            <a:avLst/>
          </a:prstGeom>
          <a:solidFill>
            <a:schemeClr val="accent6">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Now 26 March is our Independence day which we celebrate annually with pride and joy.</a:t>
            </a:r>
            <a:endParaRPr lang="en-US" sz="2800" b="1" dirty="0">
              <a:solidFill>
                <a:srgbClr val="002060"/>
              </a:solidFill>
              <a:latin typeface="Times New Roman" pitchFamily="18" charset="0"/>
              <a:cs typeface="Times New Roman" pitchFamily="18" charset="0"/>
            </a:endParaRPr>
          </a:p>
        </p:txBody>
      </p:sp>
      <p:pic>
        <p:nvPicPr>
          <p:cNvPr id="14" name="Picture 13" descr="156dec2.jpg"/>
          <p:cNvPicPr>
            <a:picLocks noChangeAspect="1"/>
          </p:cNvPicPr>
          <p:nvPr/>
        </p:nvPicPr>
        <p:blipFill>
          <a:blip r:embed="rId7"/>
          <a:stretch>
            <a:fillRect/>
          </a:stretch>
        </p:blipFill>
        <p:spPr>
          <a:xfrm>
            <a:off x="685800" y="3429000"/>
            <a:ext cx="1752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16d5.jpg"/>
          <p:cNvPicPr>
            <a:picLocks noChangeAspect="1"/>
          </p:cNvPicPr>
          <p:nvPr/>
        </p:nvPicPr>
        <p:blipFill>
          <a:blip r:embed="rId8"/>
          <a:stretch>
            <a:fillRect/>
          </a:stretch>
        </p:blipFill>
        <p:spPr>
          <a:xfrm>
            <a:off x="4572000" y="1143000"/>
            <a:ext cx="2001252"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flage.jpg"/>
          <p:cNvPicPr>
            <a:picLocks noChangeAspect="1"/>
          </p:cNvPicPr>
          <p:nvPr/>
        </p:nvPicPr>
        <p:blipFill>
          <a:blip r:embed="rId9"/>
          <a:stretch>
            <a:fillRect/>
          </a:stretch>
        </p:blipFill>
        <p:spPr>
          <a:xfrm>
            <a:off x="6705600" y="1143000"/>
            <a:ext cx="1828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90800" y="1143000"/>
            <a:ext cx="1828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7341704"/>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6629400" cy="6096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Presentation : Our sorrow and grief</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25march.jpg"/>
          <p:cNvPicPr>
            <a:picLocks noChangeAspect="1"/>
          </p:cNvPicPr>
          <p:nvPr/>
        </p:nvPicPr>
        <p:blipFill>
          <a:blip r:embed="rId3"/>
          <a:stretch>
            <a:fillRect/>
          </a:stretch>
        </p:blipFill>
        <p:spPr>
          <a:xfrm>
            <a:off x="1066800" y="990600"/>
            <a:ext cx="3581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14dec.jpg"/>
          <p:cNvPicPr>
            <a:picLocks noChangeAspect="1"/>
          </p:cNvPicPr>
          <p:nvPr/>
        </p:nvPicPr>
        <p:blipFill>
          <a:blip r:embed="rId4"/>
          <a:stretch>
            <a:fillRect/>
          </a:stretch>
        </p:blipFill>
        <p:spPr>
          <a:xfrm>
            <a:off x="4724400" y="990600"/>
            <a:ext cx="3581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wa 71.jpg"/>
          <p:cNvPicPr>
            <a:picLocks noChangeAspect="1"/>
          </p:cNvPicPr>
          <p:nvPr/>
        </p:nvPicPr>
        <p:blipFill>
          <a:blip r:embed="rId5"/>
          <a:stretch>
            <a:fillRect/>
          </a:stretch>
        </p:blipFill>
        <p:spPr>
          <a:xfrm>
            <a:off x="4724400" y="3048000"/>
            <a:ext cx="3581400" cy="1767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war712.jpg"/>
          <p:cNvPicPr>
            <a:picLocks noChangeAspect="1"/>
          </p:cNvPicPr>
          <p:nvPr/>
        </p:nvPicPr>
        <p:blipFill>
          <a:blip r:embed="rId6"/>
          <a:stretch>
            <a:fillRect/>
          </a:stretch>
        </p:blipFill>
        <p:spPr>
          <a:xfrm>
            <a:off x="1066800" y="3048000"/>
            <a:ext cx="3581400" cy="1815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81000" y="5029200"/>
            <a:ext cx="8382000" cy="1524000"/>
          </a:xfrm>
          <a:prstGeom prst="rect">
            <a:avLst/>
          </a:prstGeom>
          <a:solidFill>
            <a:schemeClr val="accent6">
              <a:lumMod val="60000"/>
              <a:lumOff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March is also a month of sad memories for us. On the 25</a:t>
            </a:r>
            <a:r>
              <a:rPr lang="en-US" sz="2400" b="1" baseline="30000" dirty="0" smtClean="0">
                <a:solidFill>
                  <a:srgbClr val="002060"/>
                </a:solidFill>
                <a:latin typeface="Times New Roman" pitchFamily="18" charset="0"/>
                <a:cs typeface="Times New Roman" pitchFamily="18" charset="0"/>
              </a:rPr>
              <a:t>th</a:t>
            </a:r>
            <a:r>
              <a:rPr lang="en-US" sz="2400" b="1" dirty="0" smtClean="0">
                <a:solidFill>
                  <a:srgbClr val="002060"/>
                </a:solidFill>
                <a:latin typeface="Times New Roman" pitchFamily="18" charset="0"/>
                <a:cs typeface="Times New Roman" pitchFamily="18" charset="0"/>
              </a:rPr>
              <a:t> March 1971, in the darkness of the night, the Pakistani army swooped down upon and killed many unarmed men, women and children in Dhaka.</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04800"/>
            <a:ext cx="4800600" cy="6858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Presentation : Our pride.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ff2.jpg"/>
          <p:cNvPicPr>
            <a:picLocks noChangeAspect="1"/>
          </p:cNvPicPr>
          <p:nvPr/>
        </p:nvPicPr>
        <p:blipFill>
          <a:blip r:embed="rId4"/>
          <a:stretch>
            <a:fillRect/>
          </a:stretch>
        </p:blipFill>
        <p:spPr>
          <a:xfrm>
            <a:off x="6096000" y="3352800"/>
            <a:ext cx="2486891" cy="1905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ab.jpg"/>
          <p:cNvPicPr>
            <a:picLocks noChangeAspect="1"/>
          </p:cNvPicPr>
          <p:nvPr/>
        </p:nvPicPr>
        <p:blipFill>
          <a:blip r:embed="rId5"/>
          <a:stretch>
            <a:fillRect/>
          </a:stretch>
        </p:blipFill>
        <p:spPr>
          <a:xfrm>
            <a:off x="3276600" y="1219200"/>
            <a:ext cx="2667000" cy="40386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fight4.jpg"/>
          <p:cNvPicPr>
            <a:picLocks noChangeAspect="1"/>
          </p:cNvPicPr>
          <p:nvPr/>
        </p:nvPicPr>
        <p:blipFill>
          <a:blip r:embed="rId6"/>
          <a:stretch>
            <a:fillRect/>
          </a:stretch>
        </p:blipFill>
        <p:spPr>
          <a:xfrm>
            <a:off x="457200" y="3124200"/>
            <a:ext cx="2667000" cy="2133600"/>
          </a:xfrm>
          <a:prstGeom prst="rect">
            <a:avLst/>
          </a:prstGeom>
          <a:ln w="88900" cap="sq" cmpd="thickThin">
            <a:solidFill>
              <a:srgbClr val="000000"/>
            </a:solidFill>
            <a:prstDash val="solid"/>
            <a:miter lim="800000"/>
          </a:ln>
          <a:effectLst>
            <a:innerShdw blurRad="76200">
              <a:srgbClr val="000000"/>
            </a:innerShdw>
          </a:effectLst>
        </p:spPr>
      </p:pic>
      <p:sp>
        <p:nvSpPr>
          <p:cNvPr id="8" name="Round Diagonal Corner Rectangle 7"/>
          <p:cNvSpPr/>
          <p:nvPr/>
        </p:nvSpPr>
        <p:spPr>
          <a:xfrm>
            <a:off x="533400" y="5486400"/>
            <a:ext cx="8229600" cy="1143000"/>
          </a:xfrm>
          <a:prstGeom prst="round2DiagRect">
            <a:avLst/>
          </a:prstGeom>
          <a:solidFill>
            <a:schemeClr val="accent6">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However, the </a:t>
            </a:r>
            <a:r>
              <a:rPr lang="en-US" sz="2800" b="1" dirty="0" err="1" smtClean="0">
                <a:solidFill>
                  <a:srgbClr val="002060"/>
                </a:solidFill>
                <a:latin typeface="Times New Roman" pitchFamily="18" charset="0"/>
                <a:cs typeface="Times New Roman" pitchFamily="18" charset="0"/>
              </a:rPr>
              <a:t>Bangalees</a:t>
            </a:r>
            <a:r>
              <a:rPr lang="en-US" sz="2800" b="1" dirty="0" smtClean="0">
                <a:solidFill>
                  <a:srgbClr val="002060"/>
                </a:solidFill>
                <a:latin typeface="Times New Roman" pitchFamily="18" charset="0"/>
                <a:cs typeface="Times New Roman" pitchFamily="18" charset="0"/>
              </a:rPr>
              <a:t> soon rose in heroic revolt                   and war of liberation began.</a:t>
            </a:r>
            <a:endParaRPr lang="en-US" sz="2800" b="1" dirty="0">
              <a:solidFill>
                <a:srgbClr val="002060"/>
              </a:solidFill>
              <a:latin typeface="Times New Roman" pitchFamily="18" charset="0"/>
              <a:cs typeface="Times New Roman" pitchFamily="18" charset="0"/>
            </a:endParaRPr>
          </a:p>
        </p:txBody>
      </p:sp>
      <p:pic>
        <p:nvPicPr>
          <p:cNvPr id="9" name="Picture 8" descr="ff.png"/>
          <p:cNvPicPr>
            <a:picLocks noChangeAspect="1"/>
          </p:cNvPicPr>
          <p:nvPr/>
        </p:nvPicPr>
        <p:blipFill>
          <a:blip r:embed="rId7"/>
          <a:stretch>
            <a:fillRect/>
          </a:stretch>
        </p:blipFill>
        <p:spPr>
          <a:xfrm>
            <a:off x="457200" y="1219200"/>
            <a:ext cx="2664372" cy="182880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fff.png"/>
          <p:cNvPicPr>
            <a:picLocks noChangeAspect="1"/>
          </p:cNvPicPr>
          <p:nvPr/>
        </p:nvPicPr>
        <p:blipFill>
          <a:blip r:embed="rId8"/>
          <a:stretch>
            <a:fillRect/>
          </a:stretch>
        </p:blipFill>
        <p:spPr>
          <a:xfrm>
            <a:off x="6096000" y="1219200"/>
            <a:ext cx="2514600" cy="1981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533400" y="1752600"/>
            <a:ext cx="8001000" cy="4800600"/>
          </a:xfrm>
          <a:prstGeom prst="round2Diag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0600" y="1828800"/>
            <a:ext cx="2514600" cy="830997"/>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Victory</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533400" y="3200400"/>
            <a:ext cx="4495800" cy="461665"/>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December 16 is our Victory Day.</a:t>
            </a:r>
            <a:endParaRPr lang="en-US" sz="2400" b="1" dirty="0">
              <a:solidFill>
                <a:srgbClr val="002060"/>
              </a:solidFill>
              <a:latin typeface="Times New Roman" pitchFamily="18" charset="0"/>
              <a:cs typeface="Times New Roman" pitchFamily="18" charset="0"/>
            </a:endParaRPr>
          </a:p>
        </p:txBody>
      </p:sp>
      <p:sp>
        <p:nvSpPr>
          <p:cNvPr id="8" name="TextBox 7"/>
          <p:cNvSpPr txBox="1"/>
          <p:nvPr/>
        </p:nvSpPr>
        <p:spPr>
          <a:xfrm>
            <a:off x="1066800" y="3886200"/>
            <a:ext cx="2895600" cy="830997"/>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Surrender</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TextBox 8"/>
          <p:cNvSpPr txBox="1"/>
          <p:nvPr/>
        </p:nvSpPr>
        <p:spPr>
          <a:xfrm>
            <a:off x="457200" y="4876800"/>
            <a:ext cx="4114800" cy="1200329"/>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On 16 December `71 the Pakistani army surrendered unconditionally.</a:t>
            </a:r>
            <a:endParaRPr lang="en-US" sz="2400" b="1" dirty="0">
              <a:solidFill>
                <a:srgbClr val="002060"/>
              </a:solidFill>
              <a:latin typeface="Times New Roman" pitchFamily="18" charset="0"/>
              <a:cs typeface="Times New Roman" pitchFamily="18" charset="0"/>
            </a:endParaRPr>
          </a:p>
        </p:txBody>
      </p:sp>
      <p:pic>
        <p:nvPicPr>
          <p:cNvPr id="10" name="Picture 9" descr="16sd2.jpg"/>
          <p:cNvPicPr>
            <a:picLocks noChangeAspect="1"/>
          </p:cNvPicPr>
          <p:nvPr/>
        </p:nvPicPr>
        <p:blipFill>
          <a:blip r:embed="rId3"/>
          <a:stretch>
            <a:fillRect/>
          </a:stretch>
        </p:blipFill>
        <p:spPr>
          <a:xfrm>
            <a:off x="5181600" y="3962400"/>
            <a:ext cx="3124200" cy="1990344"/>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1219200" y="1143000"/>
            <a:ext cx="6477000" cy="461665"/>
          </a:xfrm>
          <a:prstGeom prst="rect">
            <a:avLst/>
          </a:prstGeom>
          <a:noFill/>
        </p:spPr>
        <p:txBody>
          <a:bodyPr wrap="square" rtlCol="0">
            <a:spAutoFit/>
          </a:bodyPr>
          <a:lstStyle/>
          <a:p>
            <a:pPr algn="ctr"/>
            <a:r>
              <a:rPr lang="en-US" sz="2400" b="1" i="1" dirty="0" smtClean="0">
                <a:latin typeface="Times New Roman" pitchFamily="18" charset="0"/>
                <a:cs typeface="Times New Roman" pitchFamily="18" charset="0"/>
              </a:rPr>
              <a:t>Try to make sentence with the following words:</a:t>
            </a:r>
            <a:endParaRPr lang="en-US" sz="2400" b="1" i="1" dirty="0">
              <a:latin typeface="Times New Roman" pitchFamily="18" charset="0"/>
              <a:cs typeface="Times New Roman" pitchFamily="18" charset="0"/>
            </a:endParaRPr>
          </a:p>
        </p:txBody>
      </p:sp>
      <p:sp>
        <p:nvSpPr>
          <p:cNvPr id="12" name="TextBox 11"/>
          <p:cNvSpPr txBox="1"/>
          <p:nvPr/>
        </p:nvSpPr>
        <p:spPr>
          <a:xfrm>
            <a:off x="2743200" y="457200"/>
            <a:ext cx="32004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VOCABULARY</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3" name="Picture 12" descr="Win.jpg"/>
          <p:cNvPicPr>
            <a:picLocks noChangeAspect="1"/>
          </p:cNvPicPr>
          <p:nvPr/>
        </p:nvPicPr>
        <p:blipFill>
          <a:blip r:embed="rId4"/>
          <a:stretch>
            <a:fillRect/>
          </a:stretch>
        </p:blipFill>
        <p:spPr>
          <a:xfrm>
            <a:off x="5181600" y="1676400"/>
            <a:ext cx="3048000" cy="2145957"/>
          </a:xfrm>
          <a:prstGeom prst="rect">
            <a:avLst/>
          </a:prstGeom>
          <a:ln>
            <a:noFill/>
          </a:ln>
          <a:effectLst>
            <a:outerShdw blurRad="190500" algn="tl" rotWithShape="0">
              <a:srgbClr val="000000">
                <a:alpha val="70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533400" y="990600"/>
            <a:ext cx="8001000" cy="5029200"/>
          </a:xfrm>
          <a:prstGeom prst="round2Diag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0600" y="1828800"/>
            <a:ext cx="2514600" cy="830997"/>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War</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685800" y="2743200"/>
            <a:ext cx="3581400" cy="830997"/>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We achieve our freedom after a war.</a:t>
            </a:r>
            <a:endParaRPr lang="en-US" sz="2400" b="1" dirty="0">
              <a:solidFill>
                <a:srgbClr val="002060"/>
              </a:solidFill>
              <a:latin typeface="Times New Roman" pitchFamily="18" charset="0"/>
              <a:cs typeface="Times New Roman" pitchFamily="18" charset="0"/>
            </a:endParaRPr>
          </a:p>
        </p:txBody>
      </p:sp>
      <p:sp>
        <p:nvSpPr>
          <p:cNvPr id="8" name="TextBox 7"/>
          <p:cNvSpPr txBox="1"/>
          <p:nvPr/>
        </p:nvSpPr>
        <p:spPr>
          <a:xfrm>
            <a:off x="1066800" y="3886200"/>
            <a:ext cx="2895600" cy="830997"/>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Martyrs</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TextBox 8"/>
          <p:cNvSpPr txBox="1"/>
          <p:nvPr/>
        </p:nvSpPr>
        <p:spPr>
          <a:xfrm>
            <a:off x="762000" y="5105400"/>
            <a:ext cx="3429000" cy="830997"/>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We should pay our deep respect to the martyrs.</a:t>
            </a:r>
            <a:endParaRPr lang="en-US" sz="2400" b="1" dirty="0">
              <a:solidFill>
                <a:srgbClr val="002060"/>
              </a:solidFill>
              <a:latin typeface="Times New Roman" pitchFamily="18" charset="0"/>
              <a:cs typeface="Times New Roman" pitchFamily="18" charset="0"/>
            </a:endParaRPr>
          </a:p>
        </p:txBody>
      </p:sp>
      <p:pic>
        <p:nvPicPr>
          <p:cNvPr id="10" name="Picture 9" descr="war712.jpg"/>
          <p:cNvPicPr>
            <a:picLocks noChangeAspect="1"/>
          </p:cNvPicPr>
          <p:nvPr/>
        </p:nvPicPr>
        <p:blipFill>
          <a:blip r:embed="rId3"/>
          <a:stretch>
            <a:fillRect/>
          </a:stretch>
        </p:blipFill>
        <p:spPr>
          <a:xfrm>
            <a:off x="4495800" y="4191000"/>
            <a:ext cx="3657600" cy="1815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ff2.jpg"/>
          <p:cNvPicPr>
            <a:picLocks noChangeAspect="1"/>
          </p:cNvPicPr>
          <p:nvPr/>
        </p:nvPicPr>
        <p:blipFill>
          <a:blip r:embed="rId4"/>
          <a:stretch>
            <a:fillRect/>
          </a:stretch>
        </p:blipFill>
        <p:spPr>
          <a:xfrm>
            <a:off x="4495800" y="1905000"/>
            <a:ext cx="35814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2743200" y="228600"/>
            <a:ext cx="3886200" cy="646331"/>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Vocabulary</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52400"/>
            <a:ext cx="3810000" cy="6096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Pair works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25march.jpg"/>
          <p:cNvPicPr>
            <a:picLocks noChangeAspect="1"/>
          </p:cNvPicPr>
          <p:nvPr/>
        </p:nvPicPr>
        <p:blipFill>
          <a:blip r:embed="rId3"/>
          <a:stretch>
            <a:fillRect/>
          </a:stretch>
        </p:blipFill>
        <p:spPr>
          <a:xfrm>
            <a:off x="1066800" y="2209800"/>
            <a:ext cx="3581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14dec.jpg"/>
          <p:cNvPicPr>
            <a:picLocks noChangeAspect="1"/>
          </p:cNvPicPr>
          <p:nvPr/>
        </p:nvPicPr>
        <p:blipFill>
          <a:blip r:embed="rId4"/>
          <a:stretch>
            <a:fillRect/>
          </a:stretch>
        </p:blipFill>
        <p:spPr>
          <a:xfrm>
            <a:off x="4800600" y="2209800"/>
            <a:ext cx="3581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wa 71.jpg"/>
          <p:cNvPicPr>
            <a:picLocks noChangeAspect="1"/>
          </p:cNvPicPr>
          <p:nvPr/>
        </p:nvPicPr>
        <p:blipFill>
          <a:blip r:embed="rId5"/>
          <a:stretch>
            <a:fillRect/>
          </a:stretch>
        </p:blipFill>
        <p:spPr>
          <a:xfrm>
            <a:off x="4800600" y="4343400"/>
            <a:ext cx="3581400" cy="1767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war712.jpg"/>
          <p:cNvPicPr>
            <a:picLocks noChangeAspect="1"/>
          </p:cNvPicPr>
          <p:nvPr/>
        </p:nvPicPr>
        <p:blipFill>
          <a:blip r:embed="rId6"/>
          <a:stretch>
            <a:fillRect/>
          </a:stretch>
        </p:blipFill>
        <p:spPr>
          <a:xfrm>
            <a:off x="990600" y="4343400"/>
            <a:ext cx="3581400" cy="1815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066800" y="914400"/>
            <a:ext cx="7391400" cy="1143000"/>
          </a:xfrm>
          <a:prstGeom prst="rect">
            <a:avLst/>
          </a:prstGeom>
          <a:solidFill>
            <a:schemeClr val="accent3">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Read the text again then</a:t>
            </a:r>
          </a:p>
          <a:p>
            <a:pPr algn="ctr"/>
            <a:r>
              <a:rPr lang="en-US" sz="2400" b="1" dirty="0" smtClean="0">
                <a:solidFill>
                  <a:srgbClr val="002060"/>
                </a:solidFill>
                <a:latin typeface="Times New Roman" pitchFamily="18" charset="0"/>
                <a:cs typeface="Times New Roman" pitchFamily="18" charset="0"/>
              </a:rPr>
              <a:t> ask and answer with your partner  :- </a:t>
            </a:r>
          </a:p>
          <a:p>
            <a:pPr algn="ctr"/>
            <a:r>
              <a:rPr lang="en-US" sz="2400" b="1" dirty="0" smtClean="0">
                <a:solidFill>
                  <a:srgbClr val="002060"/>
                </a:solidFill>
                <a:latin typeface="Times New Roman" pitchFamily="18" charset="0"/>
                <a:cs typeface="Times New Roman" pitchFamily="18" charset="0"/>
              </a:rPr>
              <a:t>Why 25 march is often called “The dark night” ?</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04800"/>
            <a:ext cx="4800600" cy="6858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Individual/Pair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ff2.jpg"/>
          <p:cNvPicPr>
            <a:picLocks noChangeAspect="1"/>
          </p:cNvPicPr>
          <p:nvPr/>
        </p:nvPicPr>
        <p:blipFill>
          <a:blip r:embed="rId4"/>
          <a:stretch>
            <a:fillRect/>
          </a:stretch>
        </p:blipFill>
        <p:spPr>
          <a:xfrm>
            <a:off x="6096000" y="3352800"/>
            <a:ext cx="2486891" cy="1905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ab.jpg"/>
          <p:cNvPicPr>
            <a:picLocks noChangeAspect="1"/>
          </p:cNvPicPr>
          <p:nvPr/>
        </p:nvPicPr>
        <p:blipFill>
          <a:blip r:embed="rId5"/>
          <a:stretch>
            <a:fillRect/>
          </a:stretch>
        </p:blipFill>
        <p:spPr>
          <a:xfrm>
            <a:off x="3276600" y="1143000"/>
            <a:ext cx="2667000" cy="41148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fight4.jpg"/>
          <p:cNvPicPr>
            <a:picLocks noChangeAspect="1"/>
          </p:cNvPicPr>
          <p:nvPr/>
        </p:nvPicPr>
        <p:blipFill>
          <a:blip r:embed="rId6"/>
          <a:stretch>
            <a:fillRect/>
          </a:stretch>
        </p:blipFill>
        <p:spPr>
          <a:xfrm>
            <a:off x="457200" y="3124200"/>
            <a:ext cx="2667000" cy="2133600"/>
          </a:xfrm>
          <a:prstGeom prst="rect">
            <a:avLst/>
          </a:prstGeom>
          <a:ln w="88900" cap="sq" cmpd="thickThin">
            <a:solidFill>
              <a:srgbClr val="000000"/>
            </a:solidFill>
            <a:prstDash val="solid"/>
            <a:miter lim="800000"/>
          </a:ln>
          <a:effectLst>
            <a:innerShdw blurRad="76200">
              <a:srgbClr val="000000"/>
            </a:innerShdw>
          </a:effectLst>
        </p:spPr>
      </p:pic>
      <p:sp>
        <p:nvSpPr>
          <p:cNvPr id="8" name="Round Diagonal Corner Rectangle 7"/>
          <p:cNvSpPr/>
          <p:nvPr/>
        </p:nvSpPr>
        <p:spPr>
          <a:xfrm>
            <a:off x="533400" y="5486400"/>
            <a:ext cx="8229600" cy="1143000"/>
          </a:xfrm>
          <a:prstGeom prst="round2DiagRect">
            <a:avLst/>
          </a:prstGeom>
          <a:solidFill>
            <a:schemeClr val="accent3">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Look at the above pictures and write a few sentences about our liberation war.</a:t>
            </a:r>
            <a:endParaRPr lang="en-US" sz="2800" b="1" dirty="0">
              <a:solidFill>
                <a:srgbClr val="002060"/>
              </a:solidFill>
              <a:latin typeface="Times New Roman" pitchFamily="18" charset="0"/>
              <a:cs typeface="Times New Roman" pitchFamily="18" charset="0"/>
            </a:endParaRPr>
          </a:p>
        </p:txBody>
      </p:sp>
      <p:pic>
        <p:nvPicPr>
          <p:cNvPr id="9" name="Picture 8" descr="ff.png"/>
          <p:cNvPicPr>
            <a:picLocks noChangeAspect="1"/>
          </p:cNvPicPr>
          <p:nvPr/>
        </p:nvPicPr>
        <p:blipFill>
          <a:blip r:embed="rId7"/>
          <a:stretch>
            <a:fillRect/>
          </a:stretch>
        </p:blipFill>
        <p:spPr>
          <a:xfrm>
            <a:off x="457200" y="1219200"/>
            <a:ext cx="2664372" cy="182880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fff.png"/>
          <p:cNvPicPr>
            <a:picLocks noChangeAspect="1"/>
          </p:cNvPicPr>
          <p:nvPr/>
        </p:nvPicPr>
        <p:blipFill>
          <a:blip r:embed="rId8"/>
          <a:stretch>
            <a:fillRect/>
          </a:stretch>
        </p:blipFill>
        <p:spPr>
          <a:xfrm>
            <a:off x="6096000" y="1219200"/>
            <a:ext cx="2514600" cy="1981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581400" cy="715962"/>
          </a:xfrm>
          <a:solidFill>
            <a:schemeClr val="accent6">
              <a:lumMod val="20000"/>
              <a:lumOff val="80000"/>
            </a:schemeClr>
          </a:solidFill>
          <a:ln w="3175">
            <a:solidFill>
              <a:schemeClr val="tx1"/>
            </a:solidFill>
          </a:ln>
          <a:effectLst/>
        </p:spPr>
        <p:txBody>
          <a:bodyPr>
            <a:no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Home Work</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Home.jpg"/>
          <p:cNvPicPr>
            <a:picLocks noChangeAspect="1"/>
          </p:cNvPicPr>
          <p:nvPr/>
        </p:nvPicPr>
        <p:blipFill>
          <a:blip r:embed="rId3"/>
          <a:stretch>
            <a:fillRect/>
          </a:stretch>
        </p:blipFill>
        <p:spPr>
          <a:xfrm>
            <a:off x="533400" y="228600"/>
            <a:ext cx="2209800" cy="1143000"/>
          </a:xfrm>
          <a:prstGeom prst="ellipse">
            <a:avLst/>
          </a:prstGeom>
          <a:ln>
            <a:noFill/>
          </a:ln>
          <a:effectLst>
            <a:softEdge rad="112500"/>
          </a:effectLst>
        </p:spPr>
      </p:pic>
      <p:pic>
        <p:nvPicPr>
          <p:cNvPr id="6" name="Picture 5" descr="Home.jpg"/>
          <p:cNvPicPr>
            <a:picLocks noChangeAspect="1"/>
          </p:cNvPicPr>
          <p:nvPr/>
        </p:nvPicPr>
        <p:blipFill>
          <a:blip r:embed="rId3"/>
          <a:stretch>
            <a:fillRect/>
          </a:stretch>
        </p:blipFill>
        <p:spPr>
          <a:xfrm>
            <a:off x="6553200" y="0"/>
            <a:ext cx="2209800" cy="1143000"/>
          </a:xfrm>
          <a:prstGeom prst="ellipse">
            <a:avLst/>
          </a:prstGeom>
          <a:ln>
            <a:noFill/>
          </a:ln>
          <a:effectLst>
            <a:softEdge rad="112500"/>
          </a:effectLst>
        </p:spPr>
      </p:pic>
      <p:sp>
        <p:nvSpPr>
          <p:cNvPr id="8" name="Rounded Rectangle 7"/>
          <p:cNvSpPr/>
          <p:nvPr/>
        </p:nvSpPr>
        <p:spPr>
          <a:xfrm>
            <a:off x="990600" y="5105400"/>
            <a:ext cx="7315200" cy="1066800"/>
          </a:xfrm>
          <a:prstGeom prst="roundRect">
            <a:avLst/>
          </a:prstGeom>
          <a:solidFill>
            <a:schemeClr val="accent5">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Take a interview from a freedom fighter of your locality about our liberation war.</a:t>
            </a:r>
            <a:endParaRPr lang="en-US" sz="2400" b="1" dirty="0">
              <a:solidFill>
                <a:srgbClr val="002060"/>
              </a:solidFill>
              <a:latin typeface="Times New Roman" pitchFamily="18" charset="0"/>
              <a:cs typeface="Times New Roman" pitchFamily="18" charset="0"/>
            </a:endParaRPr>
          </a:p>
        </p:txBody>
      </p:sp>
      <p:pic>
        <p:nvPicPr>
          <p:cNvPr id="7" name="Picture 6" descr="NATIONAL MEMORIAL2.jpg"/>
          <p:cNvPicPr>
            <a:picLocks noChangeAspect="1"/>
          </p:cNvPicPr>
          <p:nvPr/>
        </p:nvPicPr>
        <p:blipFill>
          <a:blip r:embed="rId4"/>
          <a:stretch>
            <a:fillRect/>
          </a:stretch>
        </p:blipFill>
        <p:spPr>
          <a:xfrm>
            <a:off x="2209800" y="1219200"/>
            <a:ext cx="4800600" cy="3733799"/>
          </a:xfrm>
          <a:prstGeom prst="rect">
            <a:avLst/>
          </a:prstGeom>
          <a:ln>
            <a:noFill/>
          </a:ln>
          <a:effectLst>
            <a:softEdge rad="112500"/>
          </a:effec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odbye.png"/>
          <p:cNvPicPr>
            <a:picLocks noChangeAspect="1"/>
          </p:cNvPicPr>
          <p:nvPr/>
        </p:nvPicPr>
        <p:blipFill>
          <a:blip r:embed="rId4"/>
          <a:stretch>
            <a:fillRect/>
          </a:stretch>
        </p:blipFill>
        <p:spPr>
          <a:xfrm>
            <a:off x="1828800" y="914400"/>
            <a:ext cx="4681341" cy="3846258"/>
          </a:xfrm>
          <a:prstGeom prst="ellipse">
            <a:avLst/>
          </a:prstGeom>
          <a:ln>
            <a:noFill/>
          </a:ln>
          <a:effectLst>
            <a:softEdge rad="112500"/>
          </a:effectLst>
        </p:spPr>
      </p:pic>
      <p:pic>
        <p:nvPicPr>
          <p:cNvPr id="5" name="Picture 4" descr="Bangladesh.GIF"/>
          <p:cNvPicPr>
            <a:picLocks noChangeAspect="1"/>
          </p:cNvPicPr>
          <p:nvPr/>
        </p:nvPicPr>
        <p:blipFill>
          <a:blip r:embed="rId5"/>
          <a:stretch>
            <a:fillRect/>
          </a:stretch>
        </p:blipFill>
        <p:spPr>
          <a:xfrm>
            <a:off x="3200400" y="2514600"/>
            <a:ext cx="1905000" cy="1905000"/>
          </a:xfrm>
          <a:prstGeom prst="ellipse">
            <a:avLst/>
          </a:prstGeom>
          <a:ln>
            <a:noFill/>
          </a:ln>
          <a:effectLst>
            <a:softEdge rad="112500"/>
          </a:effectLst>
        </p:spPr>
      </p:pic>
      <p:sp>
        <p:nvSpPr>
          <p:cNvPr id="1026" name="WordArt 2"/>
          <p:cNvSpPr>
            <a:spLocks noChangeArrowheads="1" noChangeShapeType="1" noTextEdit="1"/>
          </p:cNvSpPr>
          <p:nvPr/>
        </p:nvSpPr>
        <p:spPr bwMode="auto">
          <a:xfrm>
            <a:off x="3352800" y="4648200"/>
            <a:ext cx="2571750" cy="8763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SEE YOU AGAIN</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p:stCondLst>
                              <p:cond delay="3000"/>
                            </p:stCondLst>
                            <p:childTnLst>
                              <p:par>
                                <p:cTn id="9" presetID="53" presetClass="entr" presetSubtype="0" fill="hold" grpId="0"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2743200" cy="3236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17" name="Picture 16" descr="Bangladesh.GIF"/>
          <p:cNvPicPr>
            <a:picLocks noChangeAspect="1"/>
          </p:cNvPicPr>
          <p:nvPr/>
        </p:nvPicPr>
        <p:blipFill>
          <a:blip r:embed="rId3"/>
          <a:stretch>
            <a:fillRect/>
          </a:stretch>
        </p:blipFill>
        <p:spPr>
          <a:xfrm>
            <a:off x="533400" y="5105400"/>
            <a:ext cx="1219200" cy="1295400"/>
          </a:xfrm>
          <a:prstGeom prst="ellipse">
            <a:avLst/>
          </a:prstGeom>
          <a:ln>
            <a:noFill/>
          </a:ln>
          <a:effectLst>
            <a:softEdge rad="112500"/>
          </a:effectLst>
        </p:spPr>
      </p:pic>
      <p:sp>
        <p:nvSpPr>
          <p:cNvPr id="1026" name="WordArt 2"/>
          <p:cNvSpPr>
            <a:spLocks noChangeArrowheads="1" noChangeShapeType="1" noTextEdit="1"/>
          </p:cNvSpPr>
          <p:nvPr/>
        </p:nvSpPr>
        <p:spPr bwMode="auto">
          <a:xfrm>
            <a:off x="3276600" y="4419600"/>
            <a:ext cx="2981325"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Tree>
    <p:extLst>
      <p:ext uri="{BB962C8B-B14F-4D97-AF65-F5344CB8AC3E}">
        <p14:creationId xmlns:p14="http://schemas.microsoft.com/office/powerpoint/2010/main" val="1318473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457200"/>
            <a:ext cx="3886200" cy="685800"/>
          </a:xfrm>
          <a:prstGeom prst="rect">
            <a:avLst/>
          </a:prstGeom>
          <a:solidFill>
            <a:schemeClr val="accent6">
              <a:lumMod val="60000"/>
              <a:lumOff val="4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IDENTITY</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Curved Up Ribbon 2"/>
          <p:cNvSpPr/>
          <p:nvPr/>
        </p:nvSpPr>
        <p:spPr>
          <a:xfrm>
            <a:off x="1295400" y="1524000"/>
            <a:ext cx="3200400" cy="685800"/>
          </a:xfrm>
          <a:prstGeom prst="ellipseRibbon2">
            <a:avLst/>
          </a:prstGeom>
          <a:solidFill>
            <a:schemeClr val="tx2">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Teacher</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Curved Up Ribbon 3"/>
          <p:cNvSpPr/>
          <p:nvPr/>
        </p:nvSpPr>
        <p:spPr>
          <a:xfrm>
            <a:off x="5334000" y="1524000"/>
            <a:ext cx="3200400" cy="685800"/>
          </a:xfrm>
          <a:prstGeom prst="ellipseRibbon2">
            <a:avLst/>
          </a:prstGeom>
          <a:solidFill>
            <a:schemeClr val="tx2">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Lesson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ound Diagonal Corner Rectangle 5"/>
          <p:cNvSpPr/>
          <p:nvPr/>
        </p:nvSpPr>
        <p:spPr>
          <a:xfrm>
            <a:off x="762000" y="2590800"/>
            <a:ext cx="3962400" cy="3581400"/>
          </a:xfrm>
          <a:prstGeom prst="round2DiagRect">
            <a:avLst/>
          </a:prstGeom>
          <a:solidFill>
            <a:schemeClr val="accent6">
              <a:lumMod val="60000"/>
              <a:lumOff val="4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r>
              <a:rPr lang="en-US" sz="2400" b="1" dirty="0" smtClean="0">
                <a:solidFill>
                  <a:srgbClr val="002060"/>
                </a:solidFill>
                <a:latin typeface="Times New Roman" pitchFamily="18" charset="0"/>
                <a:cs typeface="Times New Roman" pitchFamily="18" charset="0"/>
              </a:rPr>
              <a:t>SK. Md. </a:t>
            </a:r>
            <a:r>
              <a:rPr lang="en-US" sz="2400" b="1" dirty="0" err="1" smtClean="0">
                <a:solidFill>
                  <a:srgbClr val="002060"/>
                </a:solidFill>
                <a:latin typeface="Times New Roman" pitchFamily="18" charset="0"/>
                <a:cs typeface="Times New Roman" pitchFamily="18" charset="0"/>
              </a:rPr>
              <a:t>Harunar</a:t>
            </a:r>
            <a:r>
              <a:rPr lang="en-US" sz="2400" b="1" dirty="0" smtClean="0">
                <a:solidFill>
                  <a:srgbClr val="002060"/>
                </a:solidFill>
                <a:latin typeface="Times New Roman" pitchFamily="18" charset="0"/>
                <a:cs typeface="Times New Roman" pitchFamily="18" charset="0"/>
              </a:rPr>
              <a:t> Rashid</a:t>
            </a:r>
          </a:p>
          <a:p>
            <a:pPr algn="ctr"/>
            <a:r>
              <a:rPr lang="en-US" sz="2400" b="1" dirty="0" smtClean="0">
                <a:solidFill>
                  <a:srgbClr val="002060"/>
                </a:solidFill>
                <a:latin typeface="Times New Roman" pitchFamily="18" charset="0"/>
                <a:cs typeface="Times New Roman" pitchFamily="18" charset="0"/>
              </a:rPr>
              <a:t>Senior </a:t>
            </a:r>
            <a:r>
              <a:rPr lang="en-US" sz="2400" b="1" dirty="0" err="1" smtClean="0">
                <a:solidFill>
                  <a:srgbClr val="002060"/>
                </a:solidFill>
                <a:latin typeface="Times New Roman" pitchFamily="18" charset="0"/>
                <a:cs typeface="Times New Roman" pitchFamily="18" charset="0"/>
              </a:rPr>
              <a:t>Assit</a:t>
            </a:r>
            <a:r>
              <a:rPr lang="en-US" sz="2400" b="1" dirty="0" smtClean="0">
                <a:solidFill>
                  <a:srgbClr val="002060"/>
                </a:solidFill>
                <a:latin typeface="Times New Roman" pitchFamily="18" charset="0"/>
                <a:cs typeface="Times New Roman" pitchFamily="18" charset="0"/>
              </a:rPr>
              <a:t>: Teacher</a:t>
            </a:r>
          </a:p>
          <a:p>
            <a:pPr algn="ctr"/>
            <a:r>
              <a:rPr lang="en-US" sz="2000" b="1" dirty="0" err="1" smtClean="0">
                <a:solidFill>
                  <a:srgbClr val="002060"/>
                </a:solidFill>
                <a:latin typeface="Times New Roman" pitchFamily="18" charset="0"/>
                <a:cs typeface="Times New Roman" pitchFamily="18" charset="0"/>
              </a:rPr>
              <a:t>Sonatola</a:t>
            </a:r>
            <a:r>
              <a:rPr lang="en-US" sz="2000" b="1" dirty="0" smtClean="0">
                <a:solidFill>
                  <a:srgbClr val="002060"/>
                </a:solidFill>
                <a:latin typeface="Times New Roman" pitchFamily="18" charset="0"/>
                <a:cs typeface="Times New Roman" pitchFamily="18" charset="0"/>
              </a:rPr>
              <a:t> Model High School</a:t>
            </a:r>
          </a:p>
          <a:p>
            <a:pPr algn="ctr"/>
            <a:r>
              <a:rPr lang="en-US" sz="2400" b="1" dirty="0" err="1" smtClean="0">
                <a:solidFill>
                  <a:srgbClr val="002060"/>
                </a:solidFill>
                <a:latin typeface="Times New Roman" pitchFamily="18" charset="0"/>
                <a:cs typeface="Times New Roman" pitchFamily="18" charset="0"/>
              </a:rPr>
              <a:t>Sonatola</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Bogra</a:t>
            </a:r>
            <a:r>
              <a:rPr lang="en-US"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sp>
        <p:nvSpPr>
          <p:cNvPr id="7" name="Round Diagonal Corner Rectangle 6"/>
          <p:cNvSpPr/>
          <p:nvPr/>
        </p:nvSpPr>
        <p:spPr>
          <a:xfrm>
            <a:off x="4876800" y="2590800"/>
            <a:ext cx="3657600" cy="3505200"/>
          </a:xfrm>
          <a:prstGeom prst="round2DiagRect">
            <a:avLst/>
          </a:prstGeom>
          <a:solidFill>
            <a:schemeClr val="accent6">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r>
              <a:rPr lang="en-US" sz="2400" b="1" dirty="0" smtClean="0">
                <a:solidFill>
                  <a:srgbClr val="002060"/>
                </a:solidFill>
                <a:latin typeface="Times New Roman" pitchFamily="18" charset="0"/>
                <a:cs typeface="Times New Roman" pitchFamily="18" charset="0"/>
              </a:rPr>
              <a:t>English For Today</a:t>
            </a:r>
          </a:p>
          <a:p>
            <a:pPr algn="ctr"/>
            <a:r>
              <a:rPr lang="en-US" sz="2400" b="1" dirty="0" smtClean="0">
                <a:solidFill>
                  <a:srgbClr val="002060"/>
                </a:solidFill>
                <a:latin typeface="Times New Roman" pitchFamily="18" charset="0"/>
                <a:cs typeface="Times New Roman" pitchFamily="18" charset="0"/>
              </a:rPr>
              <a:t>Class : Six</a:t>
            </a:r>
          </a:p>
          <a:p>
            <a:pPr algn="ctr"/>
            <a:r>
              <a:rPr lang="en-US" sz="2400" b="1" dirty="0" smtClean="0">
                <a:solidFill>
                  <a:srgbClr val="002060"/>
                </a:solidFill>
                <a:latin typeface="Times New Roman" pitchFamily="18" charset="0"/>
                <a:cs typeface="Times New Roman" pitchFamily="18" charset="0"/>
              </a:rPr>
              <a:t>Unit : one </a:t>
            </a:r>
          </a:p>
          <a:p>
            <a:pPr algn="ctr"/>
            <a:r>
              <a:rPr lang="en-US" sz="2400" b="1" dirty="0" smtClean="0">
                <a:solidFill>
                  <a:srgbClr val="002060"/>
                </a:solidFill>
                <a:latin typeface="Times New Roman" pitchFamily="18" charset="0"/>
                <a:cs typeface="Times New Roman" pitchFamily="18" charset="0"/>
              </a:rPr>
              <a:t>Lesson : 14</a:t>
            </a:r>
            <a:endParaRPr lang="en-US" sz="2400" b="1" dirty="0">
              <a:solidFill>
                <a:srgbClr val="002060"/>
              </a:solidFill>
              <a:latin typeface="Times New Roman" pitchFamily="18" charset="0"/>
              <a:cs typeface="Times New Roman" pitchFamily="18" charset="0"/>
            </a:endParaRPr>
          </a:p>
        </p:txBody>
      </p:sp>
      <p:pic>
        <p:nvPicPr>
          <p:cNvPr id="11" name="Picture 10" descr="Myself.jpg"/>
          <p:cNvPicPr>
            <a:picLocks noChangeAspect="1"/>
          </p:cNvPicPr>
          <p:nvPr/>
        </p:nvPicPr>
        <p:blipFill>
          <a:blip r:embed="rId2"/>
          <a:stretch>
            <a:fillRect/>
          </a:stretch>
        </p:blipFill>
        <p:spPr>
          <a:xfrm>
            <a:off x="2514600" y="2895600"/>
            <a:ext cx="858982" cy="1004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six.jpg"/>
          <p:cNvPicPr>
            <a:picLocks noChangeAspect="1"/>
          </p:cNvPicPr>
          <p:nvPr/>
        </p:nvPicPr>
        <p:blipFill>
          <a:blip r:embed="rId3" cstate="print"/>
          <a:stretch>
            <a:fillRect/>
          </a:stretch>
        </p:blipFill>
        <p:spPr>
          <a:xfrm>
            <a:off x="6400800" y="2895600"/>
            <a:ext cx="914400" cy="1143000"/>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914400" y="228600"/>
            <a:ext cx="7467600" cy="685800"/>
          </a:xfrm>
          <a:prstGeom prst="flowChartProcess">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Look at the picture: Do you know them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our pride1.jpg"/>
          <p:cNvPicPr>
            <a:picLocks noChangeAspect="1"/>
          </p:cNvPicPr>
          <p:nvPr/>
        </p:nvPicPr>
        <p:blipFill>
          <a:blip r:embed="rId2"/>
          <a:stretch>
            <a:fillRect/>
          </a:stretch>
        </p:blipFill>
        <p:spPr>
          <a:xfrm>
            <a:off x="914400" y="1143000"/>
            <a:ext cx="7391400" cy="4267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 Diagonal Corner Rectangle 3"/>
          <p:cNvSpPr/>
          <p:nvPr/>
        </p:nvSpPr>
        <p:spPr>
          <a:xfrm>
            <a:off x="228600" y="5562600"/>
            <a:ext cx="8610600" cy="838200"/>
          </a:xfrm>
          <a:prstGeom prst="round2Diag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They are freedom fighters (</a:t>
            </a:r>
            <a:r>
              <a:rPr lang="en-US" sz="2800" b="1" dirty="0" err="1" smtClean="0">
                <a:solidFill>
                  <a:srgbClr val="002060"/>
                </a:solidFill>
                <a:latin typeface="Times New Roman" pitchFamily="18" charset="0"/>
                <a:cs typeface="Times New Roman" pitchFamily="18" charset="0"/>
              </a:rPr>
              <a:t>birsarestho</a:t>
            </a:r>
            <a:r>
              <a:rPr lang="en-US" sz="2800" b="1" dirty="0" smtClean="0">
                <a:solidFill>
                  <a:srgbClr val="002060"/>
                </a:solidFill>
                <a:latin typeface="Times New Roman" pitchFamily="18" charset="0"/>
                <a:cs typeface="Times New Roman" pitchFamily="18" charset="0"/>
              </a:rPr>
              <a:t>) and our pride.</a:t>
            </a:r>
            <a:endParaRPr lang="en-US" sz="2800" b="1" dirty="0">
              <a:solidFill>
                <a:srgbClr val="002060"/>
              </a:solidFill>
              <a:latin typeface="Times New Roman" pitchFamily="18" charset="0"/>
              <a:cs typeface="Times New Roman"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381000"/>
            <a:ext cx="4648200" cy="685800"/>
          </a:xfrm>
          <a:solidFill>
            <a:schemeClr val="accent6">
              <a:lumMod val="40000"/>
              <a:lumOff val="60000"/>
            </a:schemeClr>
          </a:solidFill>
          <a:ln w="3175">
            <a:solidFill>
              <a:schemeClr val="tx1"/>
            </a:solidFill>
          </a:ln>
          <a:effectLst/>
        </p:spPr>
        <p:txBody>
          <a:bodyPr>
            <a:no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Lesson Declaration</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3352800" cy="4648200"/>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4648200" y="1371600"/>
            <a:ext cx="4114800" cy="4572000"/>
          </a:xfrm>
          <a:prstGeom prst="wedgeEllipseCallout">
            <a:avLst>
              <a:gd name="adj1" fmla="val -58625"/>
              <a:gd name="adj2" fmla="val -1262"/>
            </a:avLst>
          </a:prstGeom>
          <a:solidFill>
            <a:srgbClr val="00B0F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OUR PRIDE</a:t>
            </a:r>
          </a:p>
        </p:txBody>
      </p:sp>
      <p:pic>
        <p:nvPicPr>
          <p:cNvPr id="8" name="Picture 7" descr="Bangladesh.GIF"/>
          <p:cNvPicPr>
            <a:picLocks noChangeAspect="1"/>
          </p:cNvPicPr>
          <p:nvPr/>
        </p:nvPicPr>
        <p:blipFill>
          <a:blip r:embed="rId3"/>
          <a:stretch>
            <a:fillRect/>
          </a:stretch>
        </p:blipFill>
        <p:spPr>
          <a:xfrm>
            <a:off x="7924800" y="5334000"/>
            <a:ext cx="990600" cy="990600"/>
          </a:xfrm>
          <a:prstGeom prst="ellipse">
            <a:avLst/>
          </a:prstGeom>
          <a:ln>
            <a:noFill/>
          </a:ln>
          <a:effectLst>
            <a:softEdge rad="112500"/>
          </a:effectLst>
        </p:spPr>
      </p:pic>
    </p:spTree>
    <p:extLst>
      <p:ext uri="{BB962C8B-B14F-4D97-AF65-F5344CB8AC3E}">
        <p14:creationId xmlns:p14="http://schemas.microsoft.com/office/powerpoint/2010/main" val="46938185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381000"/>
            <a:ext cx="5715000" cy="762000"/>
          </a:xfrm>
          <a:solidFill>
            <a:schemeClr val="accent3">
              <a:lumMod val="20000"/>
              <a:lumOff val="80000"/>
            </a:schemeClr>
          </a:solidFill>
          <a:ln w="3175">
            <a:solidFill>
              <a:schemeClr val="tx1"/>
            </a:solidFill>
          </a:ln>
          <a:effectLst/>
        </p:spPr>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Learning Outcomes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val="1954634658"/>
              </p:ext>
            </p:extLst>
          </p:nvPr>
        </p:nvGraphicFramePr>
        <p:xfrm>
          <a:off x="1371600" y="2209800"/>
          <a:ext cx="6934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914400" y="1371600"/>
            <a:ext cx="7620000" cy="457200"/>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After completing this lesson students will be able to ..</a:t>
            </a:r>
            <a:endParaRPr lang="en-US" sz="2400" b="1" dirty="0">
              <a:solidFill>
                <a:schemeClr val="tx1">
                  <a:lumMod val="95000"/>
                  <a:lumOff val="5000"/>
                </a:schemeClr>
              </a:solidFill>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514600" y="609600"/>
            <a:ext cx="3962400" cy="1066800"/>
          </a:xfrm>
          <a:prstGeom prst="downArrowCallout">
            <a:avLst/>
          </a:prstGeom>
          <a:solidFill>
            <a:schemeClr val="accent6">
              <a:lumMod val="40000"/>
              <a:lumOff val="6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Let`s enjoy 2 video clips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826976465"/>
              </p:ext>
            </p:extLst>
          </p:nvPr>
        </p:nvGraphicFramePr>
        <p:xfrm>
          <a:off x="2590800" y="1524000"/>
          <a:ext cx="1676400" cy="1152525"/>
        </p:xfrm>
        <a:graphic>
          <a:graphicData uri="http://schemas.openxmlformats.org/presentationml/2006/ole">
            <mc:AlternateContent xmlns:mc="http://schemas.openxmlformats.org/markup-compatibility/2006">
              <mc:Choice xmlns:v="urn:schemas-microsoft-com:vml" Requires="v">
                <p:oleObj spid="_x0000_s1043" name="Packager Shell Object" showAsIcon="1" r:id="rId3" imgW="914400" imgH="771480" progId="Package">
                  <p:embed/>
                </p:oleObj>
              </mc:Choice>
              <mc:Fallback>
                <p:oleObj name="Packager Shell Object" showAsIcon="1" r:id="rId3" imgW="914400" imgH="771480" progId="Package">
                  <p:embed/>
                  <p:pic>
                    <p:nvPicPr>
                      <p:cNvPr id="0" name="Picture 2"/>
                      <p:cNvPicPr>
                        <a:picLocks noChangeAspect="1" noChangeArrowheads="1"/>
                      </p:cNvPicPr>
                      <p:nvPr/>
                    </p:nvPicPr>
                    <p:blipFill>
                      <a:blip r:embed="rId4"/>
                      <a:srcRect/>
                      <a:stretch>
                        <a:fillRect/>
                      </a:stretch>
                    </p:blipFill>
                    <p:spPr bwMode="auto">
                      <a:xfrm>
                        <a:off x="2590800" y="1524000"/>
                        <a:ext cx="167640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2133600" y="5334000"/>
            <a:ext cx="5105400" cy="523220"/>
          </a:xfrm>
          <a:prstGeom prst="rect">
            <a:avLst/>
          </a:prstGeom>
          <a:noFill/>
        </p:spPr>
        <p:txBody>
          <a:bodyPr wrap="square" rtlCol="0">
            <a:spAutoFit/>
          </a:bodyPr>
          <a:lstStyle/>
          <a:p>
            <a:pPr algn="ctr"/>
            <a:r>
              <a:rPr lang="en-US" sz="2800" b="1" dirty="0" smtClean="0"/>
              <a:t>What are they doing?</a:t>
            </a:r>
            <a:endParaRPr lang="en-US" sz="2800" b="1" dirty="0"/>
          </a:p>
        </p:txBody>
      </p:sp>
      <p:sp>
        <p:nvSpPr>
          <p:cNvPr id="9" name="TextBox 8"/>
          <p:cNvSpPr txBox="1"/>
          <p:nvPr/>
        </p:nvSpPr>
        <p:spPr>
          <a:xfrm>
            <a:off x="1600200" y="5334000"/>
            <a:ext cx="6096000" cy="523220"/>
          </a:xfrm>
          <a:prstGeom prst="rect">
            <a:avLst/>
          </a:prstGeom>
          <a:noFill/>
        </p:spPr>
        <p:txBody>
          <a:bodyPr wrap="square" rtlCol="0">
            <a:spAutoFit/>
          </a:bodyPr>
          <a:lstStyle/>
          <a:p>
            <a:pPr algn="ctr"/>
            <a:r>
              <a:rPr lang="en-US" sz="2800" b="1" dirty="0" smtClean="0"/>
              <a:t>They are celebrating our Victory day.</a:t>
            </a:r>
            <a:endParaRPr lang="en-US" sz="2800" b="1" dirty="0"/>
          </a:p>
        </p:txBody>
      </p:sp>
      <p:graphicFrame>
        <p:nvGraphicFramePr>
          <p:cNvPr id="11" name="Object 10">
            <a:hlinkClick r:id="" action="ppaction://ole?verb=0"/>
          </p:cNvPr>
          <p:cNvGraphicFramePr>
            <a:graphicFrameLocks noChangeAspect="1"/>
          </p:cNvGraphicFramePr>
          <p:nvPr>
            <p:extLst>
              <p:ext uri="{D42A27DB-BD31-4B8C-83A1-F6EECF244321}">
                <p14:modId xmlns:p14="http://schemas.microsoft.com/office/powerpoint/2010/main" val="2799546439"/>
              </p:ext>
            </p:extLst>
          </p:nvPr>
        </p:nvGraphicFramePr>
        <p:xfrm>
          <a:off x="4648200" y="1524000"/>
          <a:ext cx="1524000" cy="1143000"/>
        </p:xfrm>
        <a:graphic>
          <a:graphicData uri="http://schemas.openxmlformats.org/presentationml/2006/ole">
            <mc:AlternateContent xmlns:mc="http://schemas.openxmlformats.org/markup-compatibility/2006">
              <mc:Choice xmlns:v="urn:schemas-microsoft-com:vml" Requires="v">
                <p:oleObj spid="_x0000_s1044" name="Packager Shell Object" showAsIcon="1" r:id="rId5" imgW="914400" imgH="771480" progId="Package">
                  <p:embed/>
                </p:oleObj>
              </mc:Choice>
              <mc:Fallback>
                <p:oleObj name="Packager Shell Object" showAsIcon="1" r:id="rId5" imgW="914400" imgH="771480" progId="Package">
                  <p:embed/>
                  <p:pic>
                    <p:nvPicPr>
                      <p:cNvPr id="0" name="Picture 4"/>
                      <p:cNvPicPr>
                        <a:picLocks noChangeAspect="1" noChangeArrowheads="1"/>
                      </p:cNvPicPr>
                      <p:nvPr/>
                    </p:nvPicPr>
                    <p:blipFill>
                      <a:blip r:embed="rId6"/>
                      <a:srcRect/>
                      <a:stretch>
                        <a:fillRect/>
                      </a:stretch>
                    </p:blipFill>
                    <p:spPr bwMode="auto">
                      <a:xfrm>
                        <a:off x="4648200" y="1524000"/>
                        <a:ext cx="1524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bijoty.jpg"/>
          <p:cNvPicPr>
            <a:picLocks noChangeAspect="1"/>
          </p:cNvPicPr>
          <p:nvPr/>
        </p:nvPicPr>
        <p:blipFill>
          <a:blip r:embed="rId7"/>
          <a:stretch>
            <a:fillRect/>
          </a:stretch>
        </p:blipFill>
        <p:spPr>
          <a:xfrm>
            <a:off x="2209800" y="2438400"/>
            <a:ext cx="4552950" cy="2752725"/>
          </a:xfrm>
          <a:prstGeom prst="rect">
            <a:avLst/>
          </a:prstGeom>
        </p:spPr>
      </p:pic>
      <p:sp>
        <p:nvSpPr>
          <p:cNvPr id="13" name="Right Arrow 12"/>
          <p:cNvSpPr/>
          <p:nvPr/>
        </p:nvSpPr>
        <p:spPr>
          <a:xfrm>
            <a:off x="1295400" y="1447800"/>
            <a:ext cx="1600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 Click here</a:t>
            </a:r>
            <a:endParaRPr lang="en-US" b="1" dirty="0"/>
          </a:p>
        </p:txBody>
      </p:sp>
      <p:sp>
        <p:nvSpPr>
          <p:cNvPr id="14" name="Left Arrow 13"/>
          <p:cNvSpPr/>
          <p:nvPr/>
        </p:nvSpPr>
        <p:spPr>
          <a:xfrm>
            <a:off x="5943600" y="1524000"/>
            <a:ext cx="15240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 Click here</a:t>
            </a:r>
            <a:endParaRPr lang="en-US" b="1"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nodeType="clickEffect">
                                  <p:stCondLst>
                                    <p:cond delay="0"/>
                                  </p:stCondLst>
                                  <p:childTnLst>
                                    <p:animEffect transition="out" filter="slide(fromBottom)">
                                      <p:cBhvr>
                                        <p:cTn id="19" dur="500"/>
                                        <p:tgtEl>
                                          <p:spTgt spid="8">
                                            <p:txEl>
                                              <p:pRg st="0" end="0"/>
                                            </p:txEl>
                                          </p:spTgt>
                                        </p:tgtEl>
                                      </p:cBhvr>
                                    </p:animEffect>
                                    <p:set>
                                      <p:cBhvr>
                                        <p:cTn id="20"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Effect transition="out" filter="slide(fromBottom)">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ngladesh.GIF"/>
          <p:cNvPicPr>
            <a:picLocks noChangeAspect="1"/>
          </p:cNvPicPr>
          <p:nvPr/>
        </p:nvPicPr>
        <p:blipFill>
          <a:blip r:embed="rId3"/>
          <a:stretch>
            <a:fillRect/>
          </a:stretch>
        </p:blipFill>
        <p:spPr>
          <a:xfrm>
            <a:off x="7620000" y="5029200"/>
            <a:ext cx="1295400" cy="1295400"/>
          </a:xfrm>
          <a:prstGeom prst="ellipse">
            <a:avLst/>
          </a:prstGeom>
          <a:ln>
            <a:noFill/>
          </a:ln>
          <a:effectLst>
            <a:softEdge rad="112500"/>
          </a:effectLst>
        </p:spPr>
      </p:pic>
      <p:sp>
        <p:nvSpPr>
          <p:cNvPr id="7" name="TextBox 6"/>
          <p:cNvSpPr txBox="1"/>
          <p:nvPr/>
        </p:nvSpPr>
        <p:spPr>
          <a:xfrm>
            <a:off x="457200" y="762000"/>
            <a:ext cx="7924800" cy="954107"/>
          </a:xfrm>
          <a:prstGeom prst="rect">
            <a:avLst/>
          </a:prstGeom>
          <a:noFill/>
        </p:spPr>
        <p:txBody>
          <a:bodyPr wrap="square" rtlCol="0">
            <a:spAutoFit/>
          </a:bodyPr>
          <a:lstStyle/>
          <a:p>
            <a:pPr algn="ctr"/>
            <a:r>
              <a:rPr lang="en-US" sz="2800" b="1" dirty="0" smtClean="0"/>
              <a:t>Go to the section – A  and listen the passage attentively then go to section A1 and solve the task.</a:t>
            </a:r>
            <a:endParaRPr lang="en-US" sz="2800" b="1" dirty="0"/>
          </a:p>
        </p:txBody>
      </p:sp>
      <p:pic>
        <p:nvPicPr>
          <p:cNvPr id="11" name="Picture 10" descr="reading2.jpg"/>
          <p:cNvPicPr>
            <a:picLocks noChangeAspect="1"/>
          </p:cNvPicPr>
          <p:nvPr/>
        </p:nvPicPr>
        <p:blipFill>
          <a:blip r:embed="rId4"/>
          <a:stretch>
            <a:fillRect/>
          </a:stretch>
        </p:blipFill>
        <p:spPr>
          <a:xfrm>
            <a:off x="1905000" y="2362200"/>
            <a:ext cx="4800600" cy="3041904"/>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rot="5400000" flipH="1" flipV="1">
            <a:off x="1905000" y="54864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nvGraphicFramePr>
        <p:xfrm>
          <a:off x="685800" y="1600200"/>
          <a:ext cx="7696200" cy="4343402"/>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455437"/>
                <a:gridCol w="4240763"/>
              </a:tblGrid>
              <a:tr h="620486">
                <a:tc>
                  <a:txBody>
                    <a:bodyPr/>
                    <a:lstStyle/>
                    <a:p>
                      <a:pPr algn="ctr"/>
                      <a:r>
                        <a:rPr lang="en-US" sz="2800" dirty="0" err="1" smtClean="0">
                          <a:solidFill>
                            <a:srgbClr val="FFFF00"/>
                          </a:solidFill>
                          <a:latin typeface="Times New Roman" pitchFamily="18" charset="0"/>
                          <a:cs typeface="Times New Roman" pitchFamily="18" charset="0"/>
                        </a:rPr>
                        <a:t>Culumn</a:t>
                      </a:r>
                      <a:r>
                        <a:rPr lang="en-US" sz="2800" dirty="0" smtClean="0">
                          <a:solidFill>
                            <a:srgbClr val="FFFF00"/>
                          </a:solidFill>
                          <a:latin typeface="Times New Roman" pitchFamily="18" charset="0"/>
                          <a:cs typeface="Times New Roman" pitchFamily="18" charset="0"/>
                        </a:rPr>
                        <a:t> – A</a:t>
                      </a:r>
                      <a:endParaRPr lang="en-US" sz="2800" dirty="0">
                        <a:solidFill>
                          <a:srgbClr val="FFFF00"/>
                        </a:solidFill>
                        <a:latin typeface="Times New Roman" pitchFamily="18" charset="0"/>
                        <a:cs typeface="Times New Roman" pitchFamily="18" charset="0"/>
                      </a:endParaRPr>
                    </a:p>
                  </a:txBody>
                  <a:tcPr/>
                </a:tc>
                <a:tc>
                  <a:txBody>
                    <a:bodyPr/>
                    <a:lstStyle/>
                    <a:p>
                      <a:pPr algn="ctr"/>
                      <a:r>
                        <a:rPr lang="en-US" sz="2800" dirty="0" err="1" smtClean="0">
                          <a:solidFill>
                            <a:srgbClr val="FFFF00"/>
                          </a:solidFill>
                          <a:latin typeface="Times New Roman" pitchFamily="18" charset="0"/>
                          <a:cs typeface="Times New Roman" pitchFamily="18" charset="0"/>
                        </a:rPr>
                        <a:t>Culumn</a:t>
                      </a:r>
                      <a:r>
                        <a:rPr lang="en-US" sz="2800" dirty="0" smtClean="0">
                          <a:solidFill>
                            <a:srgbClr val="FFFF00"/>
                          </a:solidFill>
                          <a:latin typeface="Times New Roman" pitchFamily="18" charset="0"/>
                          <a:cs typeface="Times New Roman" pitchFamily="18" charset="0"/>
                        </a:rPr>
                        <a:t> - B</a:t>
                      </a:r>
                      <a:endParaRPr lang="en-US" sz="2800" dirty="0">
                        <a:solidFill>
                          <a:srgbClr val="FFFF00"/>
                        </a:solidFill>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unforgettable</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Revolution</a:t>
                      </a:r>
                      <a:endParaRPr lang="en-US" sz="2800" b="1" dirty="0">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Independence</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Falling on</a:t>
                      </a:r>
                      <a:endParaRPr lang="en-US" sz="2800" b="1" dirty="0">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Celebrate</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Sacrificial victim</a:t>
                      </a:r>
                      <a:endParaRPr lang="en-US" sz="2800" b="1" dirty="0">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Swooped</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Freedom</a:t>
                      </a:r>
                      <a:endParaRPr lang="en-US" sz="2800" b="1" dirty="0">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Revolt</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Memorable</a:t>
                      </a:r>
                      <a:endParaRPr lang="en-US" sz="2800" b="1" dirty="0">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Martyrs</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Make famous / party.</a:t>
                      </a:r>
                      <a:endParaRPr lang="en-US" sz="2800" b="1" dirty="0">
                        <a:latin typeface="Times New Roman" pitchFamily="18" charset="0"/>
                        <a:cs typeface="Times New Roman" pitchFamily="18" charset="0"/>
                      </a:endParaRPr>
                    </a:p>
                  </a:txBody>
                  <a:tcPr/>
                </a:tc>
              </a:tr>
            </a:tbl>
          </a:graphicData>
        </a:graphic>
      </p:graphicFrame>
      <p:cxnSp>
        <p:nvCxnSpPr>
          <p:cNvPr id="8" name="Straight Arrow Connector 7"/>
          <p:cNvCxnSpPr/>
          <p:nvPr/>
        </p:nvCxnSpPr>
        <p:spPr>
          <a:xfrm>
            <a:off x="2819400" y="2590800"/>
            <a:ext cx="3733800" cy="2209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3200400"/>
            <a:ext cx="40386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86000" y="3733800"/>
            <a:ext cx="2895600" cy="1676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09800" y="3200400"/>
            <a:ext cx="4495800"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05000" y="2514600"/>
            <a:ext cx="4724400" cy="2438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133600" y="3733800"/>
            <a:ext cx="3657600" cy="1828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47800" y="533400"/>
            <a:ext cx="6172200" cy="954107"/>
          </a:xfrm>
          <a:prstGeom prst="rect">
            <a:avLst/>
          </a:prstGeom>
          <a:noFill/>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Section – A1, Individual  Work</a:t>
            </a:r>
          </a:p>
          <a:p>
            <a:pPr algn="ctr"/>
            <a:r>
              <a:rPr lang="en-US" sz="28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(Match the words with their meanings)</a:t>
            </a:r>
            <a:endParaRPr lang="en-US" sz="2800" dirty="0">
              <a:solidFill>
                <a:srgbClr val="002060"/>
              </a:solidFill>
            </a:endParaRPr>
          </a:p>
        </p:txBody>
      </p:sp>
    </p:spTree>
    <p:extLst>
      <p:ext uri="{BB962C8B-B14F-4D97-AF65-F5344CB8AC3E}">
        <p14:creationId xmlns:p14="http://schemas.microsoft.com/office/powerpoint/2010/main" val="340460885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2486</TotalTime>
  <Words>738</Words>
  <Application>Microsoft Office PowerPoint</Application>
  <PresentationFormat>On-screen Show (4:3)</PresentationFormat>
  <Paragraphs>107</Paragraphs>
  <Slides>19</Slides>
  <Notes>12</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Impact</vt:lpstr>
      <vt:lpstr>Times New Roman</vt:lpstr>
      <vt:lpstr>Office Theme</vt:lpstr>
      <vt:lpstr>Packager Shell Object</vt:lpstr>
      <vt:lpstr>PowerPoint Presentation</vt:lpstr>
      <vt:lpstr>PowerPoint Presentation</vt:lpstr>
      <vt:lpstr>PowerPoint Presentation</vt:lpstr>
      <vt:lpstr>PowerPoint Presentation</vt:lpstr>
      <vt:lpstr>Lesson Declaration</vt:lpstr>
      <vt:lpstr>Learning Outcomes</vt:lpstr>
      <vt:lpstr>PowerPoint Presentation</vt:lpstr>
      <vt:lpstr>PowerPoint Presentation</vt:lpstr>
      <vt:lpstr>PowerPoint Presentation</vt:lpstr>
      <vt:lpstr>PowerPoint Presentation</vt:lpstr>
      <vt:lpstr>Presentation : Our pride</vt:lpstr>
      <vt:lpstr>PowerPoint Presentation</vt:lpstr>
      <vt:lpstr>PowerPoint Presentation</vt:lpstr>
      <vt:lpstr>PowerPoint Presentation</vt:lpstr>
      <vt:lpstr>PowerPoint Presentation</vt:lpstr>
      <vt:lpstr>PowerPoint Presentation</vt:lpstr>
      <vt:lpstr>PowerPoint Presentation</vt:lpstr>
      <vt:lpstr>Home Work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MR.HARUN</cp:lastModifiedBy>
  <cp:revision>286</cp:revision>
  <dcterms:created xsi:type="dcterms:W3CDTF">2006-08-16T00:00:00Z</dcterms:created>
  <dcterms:modified xsi:type="dcterms:W3CDTF">2015-06-25T07:29:28Z</dcterms:modified>
</cp:coreProperties>
</file>